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metadata" ContentType="application/binary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aleway SemiBold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Source Sans Pro SemiBold"/>
      <p:regular r:id="rId26"/>
      <p:bold r:id="rId27"/>
      <p:italic r:id="rId28"/>
      <p:boldItalic r:id="rId29"/>
    </p:embeddedFont>
    <p:embeddedFont>
      <p:font typeface="Raleway Light"/>
      <p:regular r:id="rId30"/>
      <p:bold r:id="rId31"/>
      <p:italic r:id="rId32"/>
      <p:boldItalic r:id="rId33"/>
    </p:embeddedFont>
    <p:embeddedFont>
      <p:font typeface="Proxima Nova Semibold"/>
      <p:regular r:id="rId34"/>
      <p:bold r:id="rId35"/>
      <p:boldItalic r:id="rId36"/>
    </p:embeddedFont>
    <p:embeddedFont>
      <p:font typeface="Raleway Medium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  <p:embeddedFont>
      <p:font typeface="Open Sans Light"/>
      <p:regular r:id="rId45"/>
      <p:bold r:id="rId46"/>
      <p:italic r:id="rId47"/>
      <p:boldItalic r:id="rId48"/>
    </p:embeddedFont>
    <p:embeddedFont>
      <p:font typeface="Source Sans Pro"/>
      <p:regular r:id="rId49"/>
      <p:bold r:id="rId50"/>
      <p:italic r:id="rId51"/>
      <p:boldItalic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7" roundtripDataSignature="AMtx7mgCcg5U54aCpVZ5qYIFB0FUXXhA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font" Target="fonts/RalewayMedium-italic.fntdata"/><Relationship Id="rId26" Type="http://schemas.openxmlformats.org/officeDocument/2006/relationships/font" Target="fonts/SourceSansProSemiBold-regular.fntdata"/><Relationship Id="rId13" Type="http://schemas.openxmlformats.org/officeDocument/2006/relationships/slide" Target="slides/slide8.xml"/><Relationship Id="rId18" Type="http://schemas.openxmlformats.org/officeDocument/2006/relationships/font" Target="fonts/RalewaySemiBold-regular.fntdata"/><Relationship Id="rId42" Type="http://schemas.openxmlformats.org/officeDocument/2006/relationships/font" Target="fonts/RobotoMono-bold.fntdata"/><Relationship Id="rId47" Type="http://schemas.openxmlformats.org/officeDocument/2006/relationships/font" Target="fonts/OpenSansLight-italic.fntdata"/><Relationship Id="rId34" Type="http://schemas.openxmlformats.org/officeDocument/2006/relationships/font" Target="fonts/ProximaNovaSemibold-regular.fntdata"/><Relationship Id="rId21" Type="http://schemas.openxmlformats.org/officeDocument/2006/relationships/font" Target="fonts/RalewaySemiBold-boldItalic.fntdata"/><Relationship Id="rId50" Type="http://schemas.openxmlformats.org/officeDocument/2006/relationships/font" Target="fonts/SourceSansPro-bold.fntdata"/><Relationship Id="rId55" Type="http://schemas.openxmlformats.org/officeDocument/2006/relationships/font" Target="fonts/OpenSans-italic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font" Target="fonts/SourceSansProSemiBold-boldItalic.fntdata"/><Relationship Id="rId16" Type="http://schemas.openxmlformats.org/officeDocument/2006/relationships/font" Target="fonts/Raleway-italic.fntdata"/><Relationship Id="rId40" Type="http://schemas.openxmlformats.org/officeDocument/2006/relationships/font" Target="fonts/RalewayMedium-boldItalic.fntdata"/><Relationship Id="rId45" Type="http://schemas.openxmlformats.org/officeDocument/2006/relationships/font" Target="fonts/OpenSansLight-regular.fntdata"/><Relationship Id="rId32" Type="http://schemas.openxmlformats.org/officeDocument/2006/relationships/font" Target="fonts/RalewayLight-italic.fntdata"/><Relationship Id="rId37" Type="http://schemas.openxmlformats.org/officeDocument/2006/relationships/font" Target="fonts/RalewayMedium-regular.fntdata"/><Relationship Id="rId24" Type="http://schemas.openxmlformats.org/officeDocument/2006/relationships/font" Target="fonts/Lato-italic.fntdata"/><Relationship Id="rId53" Type="http://schemas.openxmlformats.org/officeDocument/2006/relationships/font" Target="fonts/OpenSans-regular.fntdata"/><Relationship Id="rId11" Type="http://schemas.openxmlformats.org/officeDocument/2006/relationships/slide" Target="slides/slide6.xml"/><Relationship Id="rId58" Type="http://schemas.openxmlformats.org/officeDocument/2006/relationships/customXml" Target="../customXml/item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SemiBold-bold.fntdata"/><Relationship Id="rId43" Type="http://schemas.openxmlformats.org/officeDocument/2006/relationships/font" Target="fonts/RobotoMono-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Light-boldItalic.fntdata"/><Relationship Id="rId30" Type="http://schemas.openxmlformats.org/officeDocument/2006/relationships/font" Target="fonts/RalewayLight-regular.fntdata"/><Relationship Id="rId35" Type="http://schemas.openxmlformats.org/officeDocument/2006/relationships/font" Target="fonts/ProximaNovaSemibold-bold.fntdata"/><Relationship Id="rId22" Type="http://schemas.openxmlformats.org/officeDocument/2006/relationships/font" Target="fonts/Lato-regular.fntdata"/><Relationship Id="rId27" Type="http://schemas.openxmlformats.org/officeDocument/2006/relationships/font" Target="fonts/SourceSansProSemiBold-bold.fntdata"/><Relationship Id="rId56" Type="http://schemas.openxmlformats.org/officeDocument/2006/relationships/font" Target="fonts/OpenSans-boldItalic.fntdata"/><Relationship Id="rId14" Type="http://schemas.openxmlformats.org/officeDocument/2006/relationships/font" Target="fonts/Raleway-regular.fntdata"/><Relationship Id="rId8" Type="http://schemas.openxmlformats.org/officeDocument/2006/relationships/slide" Target="slides/slide3.xml"/><Relationship Id="rId51" Type="http://schemas.openxmlformats.org/officeDocument/2006/relationships/font" Target="fonts/SourceSansPro-italic.fntdata"/><Relationship Id="rId3" Type="http://schemas.openxmlformats.org/officeDocument/2006/relationships/presProps" Target="presProps.xml"/><Relationship Id="rId46" Type="http://schemas.openxmlformats.org/officeDocument/2006/relationships/font" Target="fonts/OpenSansLight-bold.fntdata"/><Relationship Id="rId33" Type="http://schemas.openxmlformats.org/officeDocument/2006/relationships/font" Target="fonts/RalewayLight-boldItalic.fntdata"/><Relationship Id="rId38" Type="http://schemas.openxmlformats.org/officeDocument/2006/relationships/font" Target="fonts/RalewayMedium-bold.fntdata"/><Relationship Id="rId25" Type="http://schemas.openxmlformats.org/officeDocument/2006/relationships/font" Target="fonts/Lato-boldItalic.fntdata"/><Relationship Id="rId12" Type="http://schemas.openxmlformats.org/officeDocument/2006/relationships/slide" Target="slides/slide7.xml"/><Relationship Id="rId17" Type="http://schemas.openxmlformats.org/officeDocument/2006/relationships/font" Target="fonts/Raleway-boldItalic.fntdata"/><Relationship Id="rId59" Type="http://schemas.openxmlformats.org/officeDocument/2006/relationships/customXml" Target="../customXml/item2.xml"/><Relationship Id="rId41" Type="http://schemas.openxmlformats.org/officeDocument/2006/relationships/font" Target="fonts/RobotoMono-regular.fntdata"/><Relationship Id="rId20" Type="http://schemas.openxmlformats.org/officeDocument/2006/relationships/font" Target="fonts/RalewaySemiBold-italic.fntdata"/><Relationship Id="rId54" Type="http://schemas.openxmlformats.org/officeDocument/2006/relationships/font" Target="fonts/OpenSans-bold.fntdata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49" Type="http://schemas.openxmlformats.org/officeDocument/2006/relationships/font" Target="fonts/SourceSansPro-regular.fntdata"/><Relationship Id="rId36" Type="http://schemas.openxmlformats.org/officeDocument/2006/relationships/font" Target="fonts/ProximaNovaSemibold-boldItalic.fntdata"/><Relationship Id="rId23" Type="http://schemas.openxmlformats.org/officeDocument/2006/relationships/font" Target="fonts/Lato-bold.fntdata"/><Relationship Id="rId28" Type="http://schemas.openxmlformats.org/officeDocument/2006/relationships/font" Target="fonts/SourceSansProSemiBold-italic.fntdata"/><Relationship Id="rId57" Type="http://customschemas.google.com/relationships/presentationmetadata" Target="metadata"/><Relationship Id="rId15" Type="http://schemas.openxmlformats.org/officeDocument/2006/relationships/font" Target="fonts/Raleway-bold.fntdata"/><Relationship Id="rId44" Type="http://schemas.openxmlformats.org/officeDocument/2006/relationships/font" Target="fonts/RobotoMono-boldItalic.fntdata"/><Relationship Id="rId31" Type="http://schemas.openxmlformats.org/officeDocument/2006/relationships/font" Target="fonts/RalewayLight-bold.fntdata"/><Relationship Id="rId52" Type="http://schemas.openxmlformats.org/officeDocument/2006/relationships/font" Target="fonts/SourceSansPro-boldItalic.fntdata"/><Relationship Id="rId10" Type="http://schemas.openxmlformats.org/officeDocument/2006/relationships/slide" Target="slides/slide5.xml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dae3dac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13dae3dac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3dae3dac6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3dae3dac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dae3dac6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g13dae3dac6b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3e3fc0df32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13e3fc0df32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3e3fc0df32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3e3fc0df32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3e3fc0df32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13e3fc0df32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3e3fc0df32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13e3fc0df32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e3fc0df32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13e3fc0df32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 showMasterSp="0">
  <p:cSld name="Divider 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4"/>
          <p:cNvSpPr txBox="1"/>
          <p:nvPr>
            <p:ph idx="1" type="body"/>
          </p:nvPr>
        </p:nvSpPr>
        <p:spPr>
          <a:xfrm>
            <a:off x="990599" y="1903268"/>
            <a:ext cx="37212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Light"/>
              <a:buNone/>
              <a:defRPr sz="28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2" type="body"/>
          </p:nvPr>
        </p:nvSpPr>
        <p:spPr>
          <a:xfrm>
            <a:off x="326682" y="1903268"/>
            <a:ext cx="468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grpSp>
        <p:nvGrpSpPr>
          <p:cNvPr id="13" name="Google Shape;13;p64"/>
          <p:cNvGrpSpPr/>
          <p:nvPr/>
        </p:nvGrpSpPr>
        <p:grpSpPr>
          <a:xfrm>
            <a:off x="4648056" y="699934"/>
            <a:ext cx="4007228" cy="3442558"/>
            <a:chOff x="6531873" y="1076325"/>
            <a:chExt cx="2283451" cy="1961683"/>
          </a:xfrm>
        </p:grpSpPr>
        <p:sp>
          <p:nvSpPr>
            <p:cNvPr id="14" name="Google Shape;14;p64"/>
            <p:cNvSpPr/>
            <p:nvPr/>
          </p:nvSpPr>
          <p:spPr>
            <a:xfrm>
              <a:off x="7320724" y="1076325"/>
              <a:ext cx="1494600" cy="14946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rgbClr val="00A39B">
                    <a:alpha val="549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64"/>
            <p:cNvSpPr/>
            <p:nvPr/>
          </p:nvSpPr>
          <p:spPr>
            <a:xfrm>
              <a:off x="6531873" y="1543408"/>
              <a:ext cx="1494600" cy="14946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596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Google Shape;1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0069" y="4695644"/>
            <a:ext cx="647705" cy="2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Media with Captions">
  <p:cSld name="Multi Col Image Caption Text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8"/>
          <p:cNvSpPr txBox="1"/>
          <p:nvPr>
            <p:ph type="title"/>
          </p:nvPr>
        </p:nvSpPr>
        <p:spPr>
          <a:xfrm>
            <a:off x="313730" y="273844"/>
            <a:ext cx="851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5" name="Google Shape;65;p68"/>
          <p:cNvSpPr txBox="1"/>
          <p:nvPr>
            <p:ph idx="1" type="body"/>
          </p:nvPr>
        </p:nvSpPr>
        <p:spPr>
          <a:xfrm>
            <a:off x="313732" y="3603726"/>
            <a:ext cx="25410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p68"/>
          <p:cNvSpPr txBox="1"/>
          <p:nvPr>
            <p:ph idx="2" type="body"/>
          </p:nvPr>
        </p:nvSpPr>
        <p:spPr>
          <a:xfrm>
            <a:off x="3301456" y="3603726"/>
            <a:ext cx="25410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" name="Google Shape;67;p68"/>
          <p:cNvSpPr txBox="1"/>
          <p:nvPr>
            <p:ph idx="3" type="body"/>
          </p:nvPr>
        </p:nvSpPr>
        <p:spPr>
          <a:xfrm>
            <a:off x="6289180" y="3603726"/>
            <a:ext cx="25410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0" wrap="square" tIns="0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None/>
              <a:defRPr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8" name="Google Shape;68;p68"/>
          <p:cNvSpPr txBox="1"/>
          <p:nvPr>
            <p:ph idx="4" type="body"/>
          </p:nvPr>
        </p:nvSpPr>
        <p:spPr>
          <a:xfrm>
            <a:off x="313725" y="3210175"/>
            <a:ext cx="254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69" name="Google Shape;69;p68"/>
          <p:cNvSpPr txBox="1"/>
          <p:nvPr>
            <p:ph idx="5" type="body"/>
          </p:nvPr>
        </p:nvSpPr>
        <p:spPr>
          <a:xfrm>
            <a:off x="3301453" y="3210175"/>
            <a:ext cx="254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0" name="Google Shape;70;p68"/>
          <p:cNvSpPr txBox="1"/>
          <p:nvPr>
            <p:ph idx="6" type="body"/>
          </p:nvPr>
        </p:nvSpPr>
        <p:spPr>
          <a:xfrm>
            <a:off x="6289182" y="3210175"/>
            <a:ext cx="254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1" name="Google Shape;71;p68"/>
          <p:cNvSpPr txBox="1"/>
          <p:nvPr>
            <p:ph idx="12" type="sldNum"/>
          </p:nvPr>
        </p:nvSpPr>
        <p:spPr>
          <a:xfrm>
            <a:off x="8556775" y="4814650"/>
            <a:ext cx="5487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68"/>
          <p:cNvSpPr txBox="1"/>
          <p:nvPr>
            <p:ph idx="7" type="body"/>
          </p:nvPr>
        </p:nvSpPr>
        <p:spPr>
          <a:xfrm>
            <a:off x="314325" y="591241"/>
            <a:ext cx="851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" spcFirstLastPara="1" rIns="6857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pic>
        <p:nvPicPr>
          <p:cNvPr id="73" name="Google Shape;73;p68"/>
          <p:cNvPicPr preferRelativeResize="0"/>
          <p:nvPr/>
        </p:nvPicPr>
        <p:blipFill rotWithShape="1">
          <a:blip r:embed="rId2">
            <a:alphaModFix/>
          </a:blip>
          <a:srcRect b="38187" l="4859" r="5155" t="38187"/>
          <a:stretch/>
        </p:blipFill>
        <p:spPr>
          <a:xfrm>
            <a:off x="68956" y="4714025"/>
            <a:ext cx="1696824" cy="28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 only">
  <p:cSld name="Titles 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6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6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 showMasterSp="0">
  <p:cSld name="Closing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company name&#10;&#10;Description automatically generated" id="80" name="Google Shape;8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4400" y="386861"/>
            <a:ext cx="4072197" cy="40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7"/>
          <p:cNvSpPr txBox="1"/>
          <p:nvPr/>
        </p:nvSpPr>
        <p:spPr>
          <a:xfrm>
            <a:off x="234016" y="3867150"/>
            <a:ext cx="29664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Atos, the Atos logo, Atos|Syntel are registered trademarks of the Atos group. </a:t>
            </a:r>
            <a:b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2021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7"/>
          <p:cNvSpPr txBox="1"/>
          <p:nvPr>
            <p:ph type="ctrTitle"/>
          </p:nvPr>
        </p:nvSpPr>
        <p:spPr>
          <a:xfrm>
            <a:off x="327679" y="1657351"/>
            <a:ext cx="41148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leway SemiBold"/>
              <a:buNone/>
              <a:defRPr b="0" sz="4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83" name="Google Shape;83;p77"/>
          <p:cNvSpPr txBox="1"/>
          <p:nvPr>
            <p:ph idx="1" type="body"/>
          </p:nvPr>
        </p:nvSpPr>
        <p:spPr>
          <a:xfrm>
            <a:off x="327677" y="2540976"/>
            <a:ext cx="4114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Raleway SemiBold"/>
              <a:buNone/>
              <a:defRPr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Font typeface="Raleway SemiBold"/>
              <a:buNone/>
              <a:defRPr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Raleway SemiBold"/>
              <a:buNone/>
              <a:defRPr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84" name="Google Shape;84;p77"/>
          <p:cNvSpPr txBox="1"/>
          <p:nvPr/>
        </p:nvSpPr>
        <p:spPr>
          <a:xfrm>
            <a:off x="4427728" y="4802144"/>
            <a:ext cx="28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551" y="4525287"/>
            <a:ext cx="1189069" cy="38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Overview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8"/>
          <p:cNvSpPr txBox="1"/>
          <p:nvPr>
            <p:ph type="title"/>
          </p:nvPr>
        </p:nvSpPr>
        <p:spPr>
          <a:xfrm>
            <a:off x="227661" y="123478"/>
            <a:ext cx="8577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8"/>
          <p:cNvSpPr txBox="1"/>
          <p:nvPr>
            <p:ph idx="1" type="body"/>
          </p:nvPr>
        </p:nvSpPr>
        <p:spPr>
          <a:xfrm>
            <a:off x="990599" y="1082386"/>
            <a:ext cx="33834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None/>
              <a:defRPr sz="20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89" name="Google Shape;89;p78"/>
          <p:cNvSpPr txBox="1"/>
          <p:nvPr>
            <p:ph idx="2" type="body"/>
          </p:nvPr>
        </p:nvSpPr>
        <p:spPr>
          <a:xfrm>
            <a:off x="990599" y="2055668"/>
            <a:ext cx="33834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None/>
              <a:defRPr sz="20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90" name="Google Shape;90;p78"/>
          <p:cNvSpPr txBox="1"/>
          <p:nvPr>
            <p:ph idx="3" type="body"/>
          </p:nvPr>
        </p:nvSpPr>
        <p:spPr>
          <a:xfrm>
            <a:off x="990599" y="3028950"/>
            <a:ext cx="33834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None/>
              <a:defRPr sz="20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91" name="Google Shape;91;p78"/>
          <p:cNvSpPr txBox="1"/>
          <p:nvPr>
            <p:ph idx="4" type="body"/>
          </p:nvPr>
        </p:nvSpPr>
        <p:spPr>
          <a:xfrm>
            <a:off x="5421453" y="1082386"/>
            <a:ext cx="33834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None/>
              <a:defRPr sz="20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92" name="Google Shape;92;p78"/>
          <p:cNvSpPr txBox="1"/>
          <p:nvPr>
            <p:ph idx="5" type="body"/>
          </p:nvPr>
        </p:nvSpPr>
        <p:spPr>
          <a:xfrm>
            <a:off x="5421453" y="2055668"/>
            <a:ext cx="33834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None/>
              <a:defRPr sz="20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93" name="Google Shape;93;p78"/>
          <p:cNvSpPr txBox="1"/>
          <p:nvPr>
            <p:ph idx="6" type="body"/>
          </p:nvPr>
        </p:nvSpPr>
        <p:spPr>
          <a:xfrm>
            <a:off x="5421453" y="3028950"/>
            <a:ext cx="33834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None/>
              <a:defRPr sz="20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94" name="Google Shape;94;p78"/>
          <p:cNvSpPr txBox="1"/>
          <p:nvPr>
            <p:ph idx="7" type="body"/>
          </p:nvPr>
        </p:nvSpPr>
        <p:spPr>
          <a:xfrm>
            <a:off x="326682" y="1082386"/>
            <a:ext cx="33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95" name="Google Shape;95;p78"/>
          <p:cNvSpPr txBox="1"/>
          <p:nvPr>
            <p:ph idx="8" type="body"/>
          </p:nvPr>
        </p:nvSpPr>
        <p:spPr>
          <a:xfrm>
            <a:off x="326682" y="2055668"/>
            <a:ext cx="3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96" name="Google Shape;96;p78"/>
          <p:cNvSpPr txBox="1"/>
          <p:nvPr>
            <p:ph idx="9" type="body"/>
          </p:nvPr>
        </p:nvSpPr>
        <p:spPr>
          <a:xfrm>
            <a:off x="326682" y="3028950"/>
            <a:ext cx="3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97" name="Google Shape;97;p78"/>
          <p:cNvSpPr txBox="1"/>
          <p:nvPr>
            <p:ph idx="13" type="body"/>
          </p:nvPr>
        </p:nvSpPr>
        <p:spPr>
          <a:xfrm>
            <a:off x="4779179" y="1082386"/>
            <a:ext cx="35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98" name="Google Shape;98;p78"/>
          <p:cNvSpPr txBox="1"/>
          <p:nvPr>
            <p:ph idx="14" type="body"/>
          </p:nvPr>
        </p:nvSpPr>
        <p:spPr>
          <a:xfrm>
            <a:off x="4779179" y="2055668"/>
            <a:ext cx="35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99" name="Google Shape;99;p78"/>
          <p:cNvSpPr txBox="1"/>
          <p:nvPr>
            <p:ph idx="15" type="body"/>
          </p:nvPr>
        </p:nvSpPr>
        <p:spPr>
          <a:xfrm>
            <a:off x="4779179" y="3028950"/>
            <a:ext cx="36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None/>
              <a:defRPr sz="20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9"/>
          <p:cNvSpPr txBox="1"/>
          <p:nvPr>
            <p:ph idx="1" type="body"/>
          </p:nvPr>
        </p:nvSpPr>
        <p:spPr>
          <a:xfrm>
            <a:off x="231233" y="987574"/>
            <a:ext cx="42063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79"/>
          <p:cNvSpPr txBox="1"/>
          <p:nvPr>
            <p:ph idx="2" type="body"/>
          </p:nvPr>
        </p:nvSpPr>
        <p:spPr>
          <a:xfrm>
            <a:off x="4598493" y="987574"/>
            <a:ext cx="42063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79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04" name="Google Shape;104;p79"/>
          <p:cNvSpPr txBox="1"/>
          <p:nvPr>
            <p:ph idx="3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0"/>
          <p:cNvSpPr txBox="1"/>
          <p:nvPr>
            <p:ph idx="1" type="body"/>
          </p:nvPr>
        </p:nvSpPr>
        <p:spPr>
          <a:xfrm>
            <a:off x="231233" y="987574"/>
            <a:ext cx="27432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80"/>
          <p:cNvSpPr txBox="1"/>
          <p:nvPr>
            <p:ph idx="2" type="body"/>
          </p:nvPr>
        </p:nvSpPr>
        <p:spPr>
          <a:xfrm>
            <a:off x="3155450" y="987574"/>
            <a:ext cx="27432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80"/>
          <p:cNvSpPr txBox="1"/>
          <p:nvPr>
            <p:ph idx="3" type="body"/>
          </p:nvPr>
        </p:nvSpPr>
        <p:spPr>
          <a:xfrm>
            <a:off x="6061533" y="987574"/>
            <a:ext cx="27432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80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10" name="Google Shape;110;p80"/>
          <p:cNvSpPr txBox="1"/>
          <p:nvPr>
            <p:ph idx="4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with design">
  <p:cSld name="Two column with desig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1"/>
          <p:cNvGrpSpPr/>
          <p:nvPr/>
        </p:nvGrpSpPr>
        <p:grpSpPr>
          <a:xfrm>
            <a:off x="4942413" y="-10"/>
            <a:ext cx="4201515" cy="4400491"/>
            <a:chOff x="1271192" y="805323"/>
            <a:chExt cx="4461628" cy="4672922"/>
          </a:xfrm>
        </p:grpSpPr>
        <p:sp>
          <p:nvSpPr>
            <p:cNvPr id="113" name="Google Shape;113;p81"/>
            <p:cNvSpPr/>
            <p:nvPr/>
          </p:nvSpPr>
          <p:spPr>
            <a:xfrm>
              <a:off x="1271192" y="805324"/>
              <a:ext cx="4461628" cy="4672921"/>
            </a:xfrm>
            <a:custGeom>
              <a:rect b="b" l="l" r="r" t="t"/>
              <a:pathLst>
                <a:path extrusionOk="0" h="4672921" w="4461628">
                  <a:moveTo>
                    <a:pt x="738812" y="0"/>
                  </a:moveTo>
                  <a:lnTo>
                    <a:pt x="4461628" y="0"/>
                  </a:lnTo>
                  <a:lnTo>
                    <a:pt x="4461628" y="4110245"/>
                  </a:lnTo>
                  <a:lnTo>
                    <a:pt x="4345762" y="4196888"/>
                  </a:lnTo>
                  <a:cubicBezTo>
                    <a:pt x="3900900" y="4497431"/>
                    <a:pt x="3364612" y="4672921"/>
                    <a:pt x="2787336" y="4672921"/>
                  </a:cubicBezTo>
                  <a:cubicBezTo>
                    <a:pt x="1247933" y="4672921"/>
                    <a:pt x="0" y="3424988"/>
                    <a:pt x="0" y="1885585"/>
                  </a:cubicBezTo>
                  <a:cubicBezTo>
                    <a:pt x="0" y="1212096"/>
                    <a:pt x="238862" y="594397"/>
                    <a:pt x="636492" y="11258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rgbClr val="039BDA">
                    <a:alpha val="36470"/>
                  </a:srgbClr>
                </a:gs>
                <a:gs pos="100000">
                  <a:srgbClr val="0596FF">
                    <a:alpha val="0"/>
                  </a:srgbClr>
                </a:gs>
              </a:gsLst>
              <a:lin ang="16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1"/>
            <p:cNvSpPr/>
            <p:nvPr/>
          </p:nvSpPr>
          <p:spPr>
            <a:xfrm>
              <a:off x="2875525" y="805323"/>
              <a:ext cx="2857295" cy="2998788"/>
            </a:xfrm>
            <a:custGeom>
              <a:rect b="b" l="l" r="r" t="t"/>
              <a:pathLst>
                <a:path extrusionOk="0" h="2998788" w="2857295">
                  <a:moveTo>
                    <a:pt x="43110" y="0"/>
                  </a:moveTo>
                  <a:lnTo>
                    <a:pt x="2857295" y="0"/>
                  </a:lnTo>
                  <a:lnTo>
                    <a:pt x="2857295" y="2977273"/>
                  </a:lnTo>
                  <a:lnTo>
                    <a:pt x="2802326" y="2985662"/>
                  </a:lnTo>
                  <a:cubicBezTo>
                    <a:pt x="2716859" y="2994342"/>
                    <a:pt x="2630140" y="2998788"/>
                    <a:pt x="2542382" y="2998788"/>
                  </a:cubicBezTo>
                  <a:cubicBezTo>
                    <a:pt x="1138263" y="2998788"/>
                    <a:pt x="0" y="1860525"/>
                    <a:pt x="0" y="456406"/>
                  </a:cubicBezTo>
                  <a:cubicBezTo>
                    <a:pt x="0" y="368649"/>
                    <a:pt x="4447" y="281930"/>
                    <a:pt x="13126" y="196462"/>
                  </a:cubicBezTo>
                  <a:close/>
                </a:path>
              </a:pathLst>
            </a:custGeom>
            <a:solidFill>
              <a:schemeClr val="accent2">
                <a:alpha val="20784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81"/>
          <p:cNvSpPr txBox="1"/>
          <p:nvPr>
            <p:ph idx="1" type="body"/>
          </p:nvPr>
        </p:nvSpPr>
        <p:spPr>
          <a:xfrm>
            <a:off x="231233" y="987574"/>
            <a:ext cx="47550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81"/>
          <p:cNvSpPr txBox="1"/>
          <p:nvPr>
            <p:ph idx="2" type="body"/>
          </p:nvPr>
        </p:nvSpPr>
        <p:spPr>
          <a:xfrm>
            <a:off x="5147133" y="987574"/>
            <a:ext cx="3657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dk1"/>
                </a:solidFill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81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18" name="Google Shape;118;p81"/>
          <p:cNvSpPr txBox="1"/>
          <p:nvPr>
            <p:ph idx="3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x 3 Table format">
  <p:cSld name="2 x 3 Table forma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2"/>
          <p:cNvSpPr/>
          <p:nvPr/>
        </p:nvSpPr>
        <p:spPr>
          <a:xfrm>
            <a:off x="2894197" y="1074738"/>
            <a:ext cx="28674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2"/>
          <p:cNvSpPr/>
          <p:nvPr/>
        </p:nvSpPr>
        <p:spPr>
          <a:xfrm>
            <a:off x="5948046" y="1074738"/>
            <a:ext cx="28674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2"/>
          <p:cNvSpPr/>
          <p:nvPr/>
        </p:nvSpPr>
        <p:spPr>
          <a:xfrm>
            <a:off x="323850" y="1748900"/>
            <a:ext cx="2383800" cy="825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23" name="Google Shape;123;p82"/>
          <p:cNvSpPr/>
          <p:nvPr/>
        </p:nvSpPr>
        <p:spPr>
          <a:xfrm>
            <a:off x="323850" y="2747639"/>
            <a:ext cx="2383800" cy="825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24" name="Google Shape;124;p82"/>
          <p:cNvSpPr/>
          <p:nvPr/>
        </p:nvSpPr>
        <p:spPr>
          <a:xfrm>
            <a:off x="323850" y="3746377"/>
            <a:ext cx="2383800" cy="825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25" name="Google Shape;125;p82"/>
          <p:cNvSpPr txBox="1"/>
          <p:nvPr>
            <p:ph idx="1" type="body"/>
          </p:nvPr>
        </p:nvSpPr>
        <p:spPr>
          <a:xfrm>
            <a:off x="323850" y="1748900"/>
            <a:ext cx="2386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26" name="Google Shape;126;p82"/>
          <p:cNvSpPr txBox="1"/>
          <p:nvPr>
            <p:ph idx="2" type="body"/>
          </p:nvPr>
        </p:nvSpPr>
        <p:spPr>
          <a:xfrm>
            <a:off x="323850" y="2747639"/>
            <a:ext cx="2386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27" name="Google Shape;127;p82"/>
          <p:cNvSpPr txBox="1"/>
          <p:nvPr>
            <p:ph idx="3" type="body"/>
          </p:nvPr>
        </p:nvSpPr>
        <p:spPr>
          <a:xfrm>
            <a:off x="323850" y="3746377"/>
            <a:ext cx="23865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28" name="Google Shape;128;p82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29" name="Google Shape;129;p82"/>
          <p:cNvSpPr txBox="1"/>
          <p:nvPr>
            <p:ph idx="4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30" name="Google Shape;130;p82"/>
          <p:cNvSpPr txBox="1"/>
          <p:nvPr>
            <p:ph idx="5" type="body"/>
          </p:nvPr>
        </p:nvSpPr>
        <p:spPr>
          <a:xfrm>
            <a:off x="2894197" y="1748900"/>
            <a:ext cx="2871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31" name="Google Shape;131;p82"/>
          <p:cNvSpPr txBox="1"/>
          <p:nvPr>
            <p:ph idx="6" type="body"/>
          </p:nvPr>
        </p:nvSpPr>
        <p:spPr>
          <a:xfrm>
            <a:off x="2894197" y="2747639"/>
            <a:ext cx="2871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32" name="Google Shape;132;p82"/>
          <p:cNvSpPr txBox="1"/>
          <p:nvPr>
            <p:ph idx="7" type="body"/>
          </p:nvPr>
        </p:nvSpPr>
        <p:spPr>
          <a:xfrm>
            <a:off x="2894197" y="3746377"/>
            <a:ext cx="2871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33" name="Google Shape;133;p82"/>
          <p:cNvSpPr txBox="1"/>
          <p:nvPr>
            <p:ph idx="8" type="body"/>
          </p:nvPr>
        </p:nvSpPr>
        <p:spPr>
          <a:xfrm>
            <a:off x="5948046" y="1748900"/>
            <a:ext cx="2871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34" name="Google Shape;134;p82"/>
          <p:cNvSpPr txBox="1"/>
          <p:nvPr>
            <p:ph idx="9" type="body"/>
          </p:nvPr>
        </p:nvSpPr>
        <p:spPr>
          <a:xfrm>
            <a:off x="5948046" y="2747639"/>
            <a:ext cx="2871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35" name="Google Shape;135;p82"/>
          <p:cNvSpPr txBox="1"/>
          <p:nvPr>
            <p:ph idx="13" type="body"/>
          </p:nvPr>
        </p:nvSpPr>
        <p:spPr>
          <a:xfrm>
            <a:off x="5948046" y="3746377"/>
            <a:ext cx="2871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36" name="Google Shape;136;p82"/>
          <p:cNvSpPr txBox="1"/>
          <p:nvPr>
            <p:ph idx="14" type="body"/>
          </p:nvPr>
        </p:nvSpPr>
        <p:spPr>
          <a:xfrm>
            <a:off x="2894197" y="1074738"/>
            <a:ext cx="2871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37" name="Google Shape;137;p82"/>
          <p:cNvSpPr txBox="1"/>
          <p:nvPr>
            <p:ph idx="15" type="body"/>
          </p:nvPr>
        </p:nvSpPr>
        <p:spPr>
          <a:xfrm>
            <a:off x="5948046" y="1074738"/>
            <a:ext cx="2871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9"/>
          <p:cNvSpPr txBox="1"/>
          <p:nvPr>
            <p:ph idx="12" type="sldNum"/>
          </p:nvPr>
        </p:nvSpPr>
        <p:spPr>
          <a:xfrm>
            <a:off x="8460432" y="4948014"/>
            <a:ext cx="5760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69"/>
          <p:cNvSpPr txBox="1"/>
          <p:nvPr>
            <p:ph idx="1" type="body"/>
          </p:nvPr>
        </p:nvSpPr>
        <p:spPr>
          <a:xfrm>
            <a:off x="142968" y="246169"/>
            <a:ext cx="8047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1FF"/>
              </a:buClr>
              <a:buSzPts val="1300"/>
              <a:buFont typeface="Arial"/>
              <a:buNone/>
              <a:defRPr b="0" i="0" sz="1500" u="none" cap="none" strike="noStrik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2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69"/>
          <p:cNvSpPr txBox="1"/>
          <p:nvPr>
            <p:ph idx="2" type="body"/>
          </p:nvPr>
        </p:nvSpPr>
        <p:spPr>
          <a:xfrm>
            <a:off x="142968" y="33468"/>
            <a:ext cx="8047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2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69"/>
          <p:cNvSpPr txBox="1"/>
          <p:nvPr>
            <p:ph idx="3" type="body"/>
          </p:nvPr>
        </p:nvSpPr>
        <p:spPr>
          <a:xfrm>
            <a:off x="142875" y="681038"/>
            <a:ext cx="88941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1FF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40404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69"/>
          <p:cNvSpPr txBox="1"/>
          <p:nvPr>
            <p:ph idx="4" type="body"/>
          </p:nvPr>
        </p:nvSpPr>
        <p:spPr>
          <a:xfrm>
            <a:off x="142875" y="3327797"/>
            <a:ext cx="8894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Arial"/>
              <a:buChar char="•"/>
              <a:defRPr b="0" i="0" sz="1100" u="none" cap="none" strike="noStrike">
                <a:solidFill>
                  <a:srgbClr val="40404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794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">
  <p:cSld name="Single imag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3"/>
          <p:cNvSpPr/>
          <p:nvPr/>
        </p:nvSpPr>
        <p:spPr>
          <a:xfrm>
            <a:off x="338328" y="1824038"/>
            <a:ext cx="2075700" cy="2075700"/>
          </a:xfrm>
          <a:prstGeom prst="ellipse">
            <a:avLst/>
          </a:prstGeom>
          <a:gradFill>
            <a:gsLst>
              <a:gs pos="0">
                <a:schemeClr val="accent1"/>
              </a:gs>
              <a:gs pos="48000">
                <a:srgbClr val="0596FF">
                  <a:alpha val="0"/>
                </a:srgbClr>
              </a:gs>
              <a:gs pos="100000">
                <a:srgbClr val="0596F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3"/>
          <p:cNvSpPr/>
          <p:nvPr/>
        </p:nvSpPr>
        <p:spPr>
          <a:xfrm>
            <a:off x="1069009" y="1398595"/>
            <a:ext cx="2075700" cy="2075700"/>
          </a:xfrm>
          <a:prstGeom prst="ellipse">
            <a:avLst/>
          </a:prstGeom>
          <a:gradFill>
            <a:gsLst>
              <a:gs pos="0">
                <a:schemeClr val="accent4"/>
              </a:gs>
              <a:gs pos="8000">
                <a:schemeClr val="accent4"/>
              </a:gs>
              <a:gs pos="43000">
                <a:srgbClr val="00A39B">
                  <a:alpha val="11764"/>
                </a:srgbClr>
              </a:gs>
              <a:gs pos="71000">
                <a:srgbClr val="00A39B">
                  <a:alpha val="0"/>
                </a:srgbClr>
              </a:gs>
              <a:gs pos="100000">
                <a:srgbClr val="00A39B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3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42" name="Google Shape;142;p83"/>
          <p:cNvSpPr txBox="1"/>
          <p:nvPr>
            <p:ph idx="1" type="body"/>
          </p:nvPr>
        </p:nvSpPr>
        <p:spPr>
          <a:xfrm>
            <a:off x="3350727" y="1074738"/>
            <a:ext cx="54591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43" name="Google Shape;143;p83"/>
          <p:cNvSpPr txBox="1"/>
          <p:nvPr>
            <p:ph idx="2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ara with design">
  <p:cSld name="Three para with desig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4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46" name="Google Shape;146;p84"/>
          <p:cNvSpPr txBox="1"/>
          <p:nvPr>
            <p:ph idx="1" type="body"/>
          </p:nvPr>
        </p:nvSpPr>
        <p:spPr>
          <a:xfrm>
            <a:off x="320674" y="1074738"/>
            <a:ext cx="56694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47" name="Google Shape;147;p84"/>
          <p:cNvSpPr txBox="1"/>
          <p:nvPr>
            <p:ph idx="2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48" name="Google Shape;148;p84"/>
          <p:cNvSpPr txBox="1"/>
          <p:nvPr>
            <p:ph idx="3" type="body"/>
          </p:nvPr>
        </p:nvSpPr>
        <p:spPr>
          <a:xfrm>
            <a:off x="320674" y="2320050"/>
            <a:ext cx="56694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49" name="Google Shape;149;p84"/>
          <p:cNvSpPr txBox="1"/>
          <p:nvPr>
            <p:ph idx="4" type="body"/>
          </p:nvPr>
        </p:nvSpPr>
        <p:spPr>
          <a:xfrm>
            <a:off x="320674" y="3565362"/>
            <a:ext cx="56694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50" name="Google Shape;150;p84"/>
          <p:cNvSpPr/>
          <p:nvPr/>
        </p:nvSpPr>
        <p:spPr>
          <a:xfrm>
            <a:off x="6539277" y="1276379"/>
            <a:ext cx="3048000" cy="3048000"/>
          </a:xfrm>
          <a:prstGeom prst="arc">
            <a:avLst>
              <a:gd fmla="val 5277044" name="adj1"/>
              <a:gd fmla="val 16275839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84"/>
          <p:cNvSpPr/>
          <p:nvPr/>
        </p:nvSpPr>
        <p:spPr>
          <a:xfrm>
            <a:off x="6850080" y="3660489"/>
            <a:ext cx="887100" cy="887100"/>
          </a:xfrm>
          <a:prstGeom prst="ellipse">
            <a:avLst/>
          </a:prstGeom>
          <a:gradFill>
            <a:gsLst>
              <a:gs pos="0">
                <a:schemeClr val="accent1"/>
              </a:gs>
              <a:gs pos="9000">
                <a:schemeClr val="accent1"/>
              </a:gs>
              <a:gs pos="58000">
                <a:srgbClr val="039BDA">
                  <a:alpha val="28627"/>
                </a:srgbClr>
              </a:gs>
              <a:gs pos="84000">
                <a:srgbClr val="0596FF">
                  <a:alpha val="0"/>
                </a:srgbClr>
              </a:gs>
              <a:gs pos="100000">
                <a:srgbClr val="0596F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4"/>
          <p:cNvSpPr/>
          <p:nvPr/>
        </p:nvSpPr>
        <p:spPr>
          <a:xfrm>
            <a:off x="6850080" y="1089026"/>
            <a:ext cx="887100" cy="887100"/>
          </a:xfrm>
          <a:prstGeom prst="ellipse">
            <a:avLst/>
          </a:prstGeom>
          <a:gradFill>
            <a:gsLst>
              <a:gs pos="0">
                <a:schemeClr val="accent1"/>
              </a:gs>
              <a:gs pos="9000">
                <a:schemeClr val="accent1"/>
              </a:gs>
              <a:gs pos="58000">
                <a:srgbClr val="039BDA">
                  <a:alpha val="28627"/>
                </a:srgbClr>
              </a:gs>
              <a:gs pos="89000">
                <a:srgbClr val="0596FF">
                  <a:alpha val="0"/>
                </a:srgbClr>
              </a:gs>
              <a:gs pos="100000">
                <a:srgbClr val="0596F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4"/>
          <p:cNvSpPr/>
          <p:nvPr/>
        </p:nvSpPr>
        <p:spPr>
          <a:xfrm>
            <a:off x="6181530" y="2392656"/>
            <a:ext cx="887100" cy="887100"/>
          </a:xfrm>
          <a:prstGeom prst="ellipse">
            <a:avLst/>
          </a:prstGeom>
          <a:gradFill>
            <a:gsLst>
              <a:gs pos="0">
                <a:schemeClr val="accent1"/>
              </a:gs>
              <a:gs pos="9000">
                <a:schemeClr val="accent1"/>
              </a:gs>
              <a:gs pos="58000">
                <a:srgbClr val="039BDA">
                  <a:alpha val="28627"/>
                </a:srgbClr>
              </a:gs>
              <a:gs pos="98000">
                <a:srgbClr val="0596FF">
                  <a:alpha val="0"/>
                </a:srgbClr>
              </a:gs>
              <a:gs pos="100000">
                <a:srgbClr val="0596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s 1">
  <p:cSld name="Four images 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5"/>
          <p:cNvSpPr/>
          <p:nvPr/>
        </p:nvSpPr>
        <p:spPr>
          <a:xfrm>
            <a:off x="315482" y="1316736"/>
            <a:ext cx="1197900" cy="11979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0596FF">
                  <a:alpha val="0"/>
                </a:srgbClr>
              </a:gs>
              <a:gs pos="100000">
                <a:srgbClr val="0596FF">
                  <a:alpha val="0"/>
                </a:srgbClr>
              </a:gs>
            </a:gsLst>
            <a:lin ang="42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5"/>
          <p:cNvSpPr/>
          <p:nvPr/>
        </p:nvSpPr>
        <p:spPr>
          <a:xfrm>
            <a:off x="315482" y="3163824"/>
            <a:ext cx="1197900" cy="1197900"/>
          </a:xfrm>
          <a:prstGeom prst="ellipse">
            <a:avLst/>
          </a:prstGeom>
          <a:gradFill>
            <a:gsLst>
              <a:gs pos="0">
                <a:schemeClr val="accent4"/>
              </a:gs>
              <a:gs pos="47000">
                <a:srgbClr val="00A39B">
                  <a:alpha val="0"/>
                </a:srgbClr>
              </a:gs>
              <a:gs pos="100000">
                <a:srgbClr val="00A39B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5"/>
          <p:cNvSpPr/>
          <p:nvPr/>
        </p:nvSpPr>
        <p:spPr>
          <a:xfrm>
            <a:off x="7606257" y="3163824"/>
            <a:ext cx="1197900" cy="1197900"/>
          </a:xfrm>
          <a:prstGeom prst="ellipse">
            <a:avLst/>
          </a:prstGeom>
          <a:gradFill>
            <a:gsLst>
              <a:gs pos="0">
                <a:schemeClr val="accent3"/>
              </a:gs>
              <a:gs pos="8000">
                <a:schemeClr val="accent3"/>
              </a:gs>
              <a:gs pos="47000">
                <a:srgbClr val="FF5269">
                  <a:alpha val="0"/>
                </a:srgbClr>
              </a:gs>
              <a:gs pos="100000">
                <a:srgbClr val="FF5269">
                  <a:alpha val="0"/>
                </a:srgbClr>
              </a:gs>
            </a:gsLst>
            <a:lin ang="17400156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5"/>
          <p:cNvSpPr/>
          <p:nvPr/>
        </p:nvSpPr>
        <p:spPr>
          <a:xfrm>
            <a:off x="7606257" y="1305676"/>
            <a:ext cx="1197900" cy="11979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">
                <a:schemeClr val="accent2"/>
              </a:gs>
              <a:gs pos="47000">
                <a:srgbClr val="A375FF">
                  <a:alpha val="0"/>
                </a:srgbClr>
              </a:gs>
              <a:gs pos="100000">
                <a:srgbClr val="A375FF">
                  <a:alpha val="0"/>
                </a:srgbClr>
              </a:gs>
            </a:gsLst>
            <a:lin ang="4199895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5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60" name="Google Shape;160;p85"/>
          <p:cNvSpPr txBox="1"/>
          <p:nvPr>
            <p:ph idx="1" type="body"/>
          </p:nvPr>
        </p:nvSpPr>
        <p:spPr>
          <a:xfrm>
            <a:off x="1676400" y="1083616"/>
            <a:ext cx="28383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61" name="Google Shape;161;p85"/>
          <p:cNvSpPr txBox="1"/>
          <p:nvPr>
            <p:ph idx="2" type="body"/>
          </p:nvPr>
        </p:nvSpPr>
        <p:spPr>
          <a:xfrm>
            <a:off x="1676400" y="2926080"/>
            <a:ext cx="28383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62" name="Google Shape;162;p85"/>
          <p:cNvSpPr txBox="1"/>
          <p:nvPr>
            <p:ph idx="3" type="body"/>
          </p:nvPr>
        </p:nvSpPr>
        <p:spPr>
          <a:xfrm>
            <a:off x="4639408" y="1083616"/>
            <a:ext cx="28383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63" name="Google Shape;163;p85"/>
          <p:cNvSpPr txBox="1"/>
          <p:nvPr>
            <p:ph idx="4" type="body"/>
          </p:nvPr>
        </p:nvSpPr>
        <p:spPr>
          <a:xfrm>
            <a:off x="4639408" y="2926080"/>
            <a:ext cx="28383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64" name="Google Shape;164;p85"/>
          <p:cNvSpPr txBox="1"/>
          <p:nvPr>
            <p:ph idx="5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s 2">
  <p:cSld name="Four images 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6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67" name="Google Shape;167;p86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68" name="Google Shape;168;p86"/>
          <p:cNvSpPr/>
          <p:nvPr>
            <p:ph idx="2" type="pic"/>
          </p:nvPr>
        </p:nvSpPr>
        <p:spPr>
          <a:xfrm>
            <a:off x="7242313" y="1074738"/>
            <a:ext cx="1197900" cy="119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" name="Google Shape;169;p86"/>
          <p:cNvSpPr/>
          <p:nvPr>
            <p:ph idx="3" type="pic"/>
          </p:nvPr>
        </p:nvSpPr>
        <p:spPr>
          <a:xfrm>
            <a:off x="5073164" y="1074738"/>
            <a:ext cx="1197900" cy="119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" name="Google Shape;170;p86"/>
          <p:cNvSpPr/>
          <p:nvPr>
            <p:ph idx="4" type="pic"/>
          </p:nvPr>
        </p:nvSpPr>
        <p:spPr>
          <a:xfrm>
            <a:off x="2865122" y="1074738"/>
            <a:ext cx="1197900" cy="119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" name="Google Shape;171;p86"/>
          <p:cNvSpPr/>
          <p:nvPr/>
        </p:nvSpPr>
        <p:spPr>
          <a:xfrm>
            <a:off x="704088" y="1078992"/>
            <a:ext cx="1197900" cy="11979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0596FF">
                  <a:alpha val="0"/>
                </a:srgbClr>
              </a:gs>
              <a:gs pos="100000">
                <a:srgbClr val="0596F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6"/>
          <p:cNvSpPr/>
          <p:nvPr/>
        </p:nvSpPr>
        <p:spPr>
          <a:xfrm>
            <a:off x="5074920" y="1078992"/>
            <a:ext cx="1197900" cy="1197900"/>
          </a:xfrm>
          <a:prstGeom prst="ellipse">
            <a:avLst/>
          </a:prstGeom>
          <a:gradFill>
            <a:gsLst>
              <a:gs pos="0">
                <a:schemeClr val="accent2"/>
              </a:gs>
              <a:gs pos="47000">
                <a:srgbClr val="A375FF">
                  <a:alpha val="0"/>
                </a:srgbClr>
              </a:gs>
              <a:gs pos="100000">
                <a:srgbClr val="A375F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6"/>
          <p:cNvSpPr/>
          <p:nvPr/>
        </p:nvSpPr>
        <p:spPr>
          <a:xfrm>
            <a:off x="7241295" y="1078992"/>
            <a:ext cx="1197900" cy="1197900"/>
          </a:xfrm>
          <a:prstGeom prst="ellipse">
            <a:avLst/>
          </a:prstGeom>
          <a:gradFill>
            <a:gsLst>
              <a:gs pos="0">
                <a:schemeClr val="accent3"/>
              </a:gs>
              <a:gs pos="47000">
                <a:srgbClr val="FF5269">
                  <a:alpha val="0"/>
                </a:srgbClr>
              </a:gs>
              <a:gs pos="100000">
                <a:srgbClr val="FF5269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6"/>
          <p:cNvSpPr/>
          <p:nvPr/>
        </p:nvSpPr>
        <p:spPr>
          <a:xfrm>
            <a:off x="2862072" y="1078992"/>
            <a:ext cx="1197900" cy="1197900"/>
          </a:xfrm>
          <a:prstGeom prst="ellipse">
            <a:avLst/>
          </a:prstGeom>
          <a:gradFill>
            <a:gsLst>
              <a:gs pos="0">
                <a:schemeClr val="accent4"/>
              </a:gs>
              <a:gs pos="47000">
                <a:srgbClr val="00A39B">
                  <a:alpha val="0"/>
                </a:srgbClr>
              </a:gs>
              <a:gs pos="100000">
                <a:srgbClr val="00A39B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6"/>
          <p:cNvSpPr txBox="1"/>
          <p:nvPr>
            <p:ph idx="5" type="body"/>
          </p:nvPr>
        </p:nvSpPr>
        <p:spPr>
          <a:xfrm>
            <a:off x="333252" y="2721928"/>
            <a:ext cx="195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76" name="Google Shape;176;p86"/>
          <p:cNvSpPr txBox="1"/>
          <p:nvPr>
            <p:ph idx="6" type="body"/>
          </p:nvPr>
        </p:nvSpPr>
        <p:spPr>
          <a:xfrm>
            <a:off x="333252" y="2373924"/>
            <a:ext cx="1956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77" name="Google Shape;177;p86"/>
          <p:cNvSpPr txBox="1"/>
          <p:nvPr>
            <p:ph idx="7" type="body"/>
          </p:nvPr>
        </p:nvSpPr>
        <p:spPr>
          <a:xfrm>
            <a:off x="2504899" y="2721928"/>
            <a:ext cx="195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78" name="Google Shape;178;p86"/>
          <p:cNvSpPr txBox="1"/>
          <p:nvPr>
            <p:ph idx="8" type="body"/>
          </p:nvPr>
        </p:nvSpPr>
        <p:spPr>
          <a:xfrm>
            <a:off x="2504899" y="2373924"/>
            <a:ext cx="1956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79" name="Google Shape;179;p86"/>
          <p:cNvSpPr txBox="1"/>
          <p:nvPr>
            <p:ph idx="9" type="body"/>
          </p:nvPr>
        </p:nvSpPr>
        <p:spPr>
          <a:xfrm>
            <a:off x="4676546" y="2721928"/>
            <a:ext cx="195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80" name="Google Shape;180;p86"/>
          <p:cNvSpPr txBox="1"/>
          <p:nvPr>
            <p:ph idx="13" type="body"/>
          </p:nvPr>
        </p:nvSpPr>
        <p:spPr>
          <a:xfrm>
            <a:off x="4676546" y="2373924"/>
            <a:ext cx="1956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81" name="Google Shape;181;p86"/>
          <p:cNvSpPr txBox="1"/>
          <p:nvPr>
            <p:ph idx="14" type="body"/>
          </p:nvPr>
        </p:nvSpPr>
        <p:spPr>
          <a:xfrm>
            <a:off x="6848192" y="2721928"/>
            <a:ext cx="195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82" name="Google Shape;182;p86"/>
          <p:cNvSpPr txBox="1"/>
          <p:nvPr>
            <p:ph idx="15" type="body"/>
          </p:nvPr>
        </p:nvSpPr>
        <p:spPr>
          <a:xfrm>
            <a:off x="6848192" y="2373924"/>
            <a:ext cx="1956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s 3">
  <p:cSld name="Four images 3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7"/>
          <p:cNvSpPr/>
          <p:nvPr>
            <p:ph idx="2" type="pic"/>
          </p:nvPr>
        </p:nvSpPr>
        <p:spPr>
          <a:xfrm>
            <a:off x="7227668" y="3058256"/>
            <a:ext cx="1197900" cy="119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87"/>
          <p:cNvSpPr/>
          <p:nvPr>
            <p:ph idx="3" type="pic"/>
          </p:nvPr>
        </p:nvSpPr>
        <p:spPr>
          <a:xfrm>
            <a:off x="2884375" y="3058256"/>
            <a:ext cx="1197900" cy="119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6" name="Google Shape;186;p87"/>
          <p:cNvSpPr/>
          <p:nvPr>
            <p:ph idx="4" type="pic"/>
          </p:nvPr>
        </p:nvSpPr>
        <p:spPr>
          <a:xfrm>
            <a:off x="5056022" y="1387718"/>
            <a:ext cx="1197900" cy="119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p87"/>
          <p:cNvSpPr/>
          <p:nvPr>
            <p:ph idx="5" type="pic"/>
          </p:nvPr>
        </p:nvSpPr>
        <p:spPr>
          <a:xfrm>
            <a:off x="712728" y="1387718"/>
            <a:ext cx="1197900" cy="119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8" name="Google Shape;188;p87"/>
          <p:cNvSpPr/>
          <p:nvPr/>
        </p:nvSpPr>
        <p:spPr>
          <a:xfrm>
            <a:off x="7223096" y="3058256"/>
            <a:ext cx="1197900" cy="1197900"/>
          </a:xfrm>
          <a:prstGeom prst="ellipse">
            <a:avLst/>
          </a:prstGeom>
          <a:gradFill>
            <a:gsLst>
              <a:gs pos="0">
                <a:schemeClr val="accent3"/>
              </a:gs>
              <a:gs pos="47000">
                <a:srgbClr val="FF5269">
                  <a:alpha val="0"/>
                </a:srgbClr>
              </a:gs>
              <a:gs pos="100000">
                <a:srgbClr val="FF5269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89" name="Google Shape;189;p87"/>
          <p:cNvSpPr/>
          <p:nvPr/>
        </p:nvSpPr>
        <p:spPr>
          <a:xfrm>
            <a:off x="5056632" y="1389888"/>
            <a:ext cx="1197900" cy="1197900"/>
          </a:xfrm>
          <a:prstGeom prst="ellipse">
            <a:avLst/>
          </a:prstGeom>
          <a:gradFill>
            <a:gsLst>
              <a:gs pos="0">
                <a:schemeClr val="accent2"/>
              </a:gs>
              <a:gs pos="47000">
                <a:srgbClr val="A375FF">
                  <a:alpha val="0"/>
                </a:srgbClr>
              </a:gs>
              <a:gs pos="100000">
                <a:srgbClr val="A375F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90" name="Google Shape;190;p87"/>
          <p:cNvSpPr/>
          <p:nvPr/>
        </p:nvSpPr>
        <p:spPr>
          <a:xfrm>
            <a:off x="2879803" y="3058256"/>
            <a:ext cx="1197900" cy="1197900"/>
          </a:xfrm>
          <a:prstGeom prst="ellipse">
            <a:avLst/>
          </a:prstGeom>
          <a:gradFill>
            <a:gsLst>
              <a:gs pos="0">
                <a:schemeClr val="accent4"/>
              </a:gs>
              <a:gs pos="47000">
                <a:srgbClr val="00A39B">
                  <a:alpha val="0"/>
                </a:srgbClr>
              </a:gs>
              <a:gs pos="100000">
                <a:srgbClr val="00A39B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91" name="Google Shape;191;p87"/>
          <p:cNvSpPr/>
          <p:nvPr/>
        </p:nvSpPr>
        <p:spPr>
          <a:xfrm>
            <a:off x="713232" y="1389888"/>
            <a:ext cx="1197900" cy="1197900"/>
          </a:xfrm>
          <a:prstGeom prst="ellipse">
            <a:avLst/>
          </a:prstGeom>
          <a:gradFill>
            <a:gsLst>
              <a:gs pos="0">
                <a:schemeClr val="accent1"/>
              </a:gs>
              <a:gs pos="47000">
                <a:srgbClr val="0596FF">
                  <a:alpha val="0"/>
                </a:srgbClr>
              </a:gs>
              <a:gs pos="100000">
                <a:srgbClr val="0596FF">
                  <a:alpha val="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92" name="Google Shape;192;p87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93" name="Google Shape;193;p87"/>
          <p:cNvSpPr txBox="1"/>
          <p:nvPr>
            <p:ph idx="1" type="body"/>
          </p:nvPr>
        </p:nvSpPr>
        <p:spPr>
          <a:xfrm>
            <a:off x="333252" y="2668660"/>
            <a:ext cx="19569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94" name="Google Shape;194;p87"/>
          <p:cNvSpPr txBox="1"/>
          <p:nvPr>
            <p:ph idx="6" type="body"/>
          </p:nvPr>
        </p:nvSpPr>
        <p:spPr>
          <a:xfrm>
            <a:off x="333252" y="1074738"/>
            <a:ext cx="1956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95" name="Google Shape;195;p87"/>
          <p:cNvSpPr txBox="1"/>
          <p:nvPr>
            <p:ph idx="7" type="body"/>
          </p:nvPr>
        </p:nvSpPr>
        <p:spPr>
          <a:xfrm>
            <a:off x="2504899" y="1074738"/>
            <a:ext cx="19569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96" name="Google Shape;196;p87"/>
          <p:cNvSpPr txBox="1"/>
          <p:nvPr>
            <p:ph idx="8" type="body"/>
          </p:nvPr>
        </p:nvSpPr>
        <p:spPr>
          <a:xfrm>
            <a:off x="4676546" y="2668660"/>
            <a:ext cx="19569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97" name="Google Shape;197;p87"/>
          <p:cNvSpPr txBox="1"/>
          <p:nvPr>
            <p:ph idx="9" type="body"/>
          </p:nvPr>
        </p:nvSpPr>
        <p:spPr>
          <a:xfrm>
            <a:off x="6848192" y="1074738"/>
            <a:ext cx="19569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98" name="Google Shape;198;p87"/>
          <p:cNvSpPr txBox="1"/>
          <p:nvPr>
            <p:ph idx="13" type="body"/>
          </p:nvPr>
        </p:nvSpPr>
        <p:spPr>
          <a:xfrm>
            <a:off x="2504899" y="4342012"/>
            <a:ext cx="1956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199" name="Google Shape;199;p87"/>
          <p:cNvSpPr txBox="1"/>
          <p:nvPr>
            <p:ph idx="14" type="body"/>
          </p:nvPr>
        </p:nvSpPr>
        <p:spPr>
          <a:xfrm>
            <a:off x="4676546" y="1074738"/>
            <a:ext cx="1956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00" name="Google Shape;200;p87"/>
          <p:cNvSpPr txBox="1"/>
          <p:nvPr>
            <p:ph idx="15" type="body"/>
          </p:nvPr>
        </p:nvSpPr>
        <p:spPr>
          <a:xfrm>
            <a:off x="6848192" y="4342012"/>
            <a:ext cx="1956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01" name="Google Shape;201;p87"/>
          <p:cNvSpPr txBox="1"/>
          <p:nvPr>
            <p:ph idx="16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3 column">
  <p:cSld name="Title with 3 colum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8"/>
          <p:cNvSpPr/>
          <p:nvPr/>
        </p:nvSpPr>
        <p:spPr>
          <a:xfrm>
            <a:off x="6080096" y="1074738"/>
            <a:ext cx="27249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04" name="Google Shape;204;p88"/>
          <p:cNvSpPr/>
          <p:nvPr/>
        </p:nvSpPr>
        <p:spPr>
          <a:xfrm>
            <a:off x="320675" y="1074738"/>
            <a:ext cx="27249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05" name="Google Shape;205;p88"/>
          <p:cNvSpPr/>
          <p:nvPr/>
        </p:nvSpPr>
        <p:spPr>
          <a:xfrm>
            <a:off x="3200386" y="1074738"/>
            <a:ext cx="27249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06" name="Google Shape;206;p88"/>
          <p:cNvSpPr txBox="1"/>
          <p:nvPr>
            <p:ph idx="1" type="body"/>
          </p:nvPr>
        </p:nvSpPr>
        <p:spPr>
          <a:xfrm>
            <a:off x="320675" y="1074738"/>
            <a:ext cx="2724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07" name="Google Shape;207;p88"/>
          <p:cNvSpPr txBox="1"/>
          <p:nvPr>
            <p:ph idx="2" type="body"/>
          </p:nvPr>
        </p:nvSpPr>
        <p:spPr>
          <a:xfrm>
            <a:off x="3200386" y="1074738"/>
            <a:ext cx="2724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08" name="Google Shape;208;p88"/>
          <p:cNvSpPr txBox="1"/>
          <p:nvPr>
            <p:ph idx="3" type="body"/>
          </p:nvPr>
        </p:nvSpPr>
        <p:spPr>
          <a:xfrm>
            <a:off x="6080096" y="1074738"/>
            <a:ext cx="2724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09" name="Google Shape;209;p88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10" name="Google Shape;210;p88"/>
          <p:cNvSpPr txBox="1"/>
          <p:nvPr>
            <p:ph idx="4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11" name="Google Shape;211;p88"/>
          <p:cNvSpPr txBox="1"/>
          <p:nvPr>
            <p:ph idx="5" type="body"/>
          </p:nvPr>
        </p:nvSpPr>
        <p:spPr>
          <a:xfrm>
            <a:off x="320675" y="1723292"/>
            <a:ext cx="27249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12" name="Google Shape;212;p88"/>
          <p:cNvSpPr txBox="1"/>
          <p:nvPr>
            <p:ph idx="6" type="body"/>
          </p:nvPr>
        </p:nvSpPr>
        <p:spPr>
          <a:xfrm>
            <a:off x="3200386" y="1723292"/>
            <a:ext cx="27249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13" name="Google Shape;213;p88"/>
          <p:cNvSpPr txBox="1"/>
          <p:nvPr>
            <p:ph idx="7" type="body"/>
          </p:nvPr>
        </p:nvSpPr>
        <p:spPr>
          <a:xfrm>
            <a:off x="6080096" y="1723292"/>
            <a:ext cx="27249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4 column">
  <p:cSld name="Title with 4 colum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9"/>
          <p:cNvSpPr/>
          <p:nvPr/>
        </p:nvSpPr>
        <p:spPr>
          <a:xfrm>
            <a:off x="320675" y="1074738"/>
            <a:ext cx="20301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16" name="Google Shape;216;p89"/>
          <p:cNvSpPr/>
          <p:nvPr/>
        </p:nvSpPr>
        <p:spPr>
          <a:xfrm>
            <a:off x="2472130" y="1074738"/>
            <a:ext cx="20301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17" name="Google Shape;217;p89"/>
          <p:cNvSpPr/>
          <p:nvPr/>
        </p:nvSpPr>
        <p:spPr>
          <a:xfrm>
            <a:off x="4623585" y="1074738"/>
            <a:ext cx="20301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18" name="Google Shape;218;p89"/>
          <p:cNvSpPr/>
          <p:nvPr/>
        </p:nvSpPr>
        <p:spPr>
          <a:xfrm>
            <a:off x="6775040" y="1074738"/>
            <a:ext cx="20301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19" name="Google Shape;219;p89"/>
          <p:cNvSpPr txBox="1"/>
          <p:nvPr>
            <p:ph idx="1" type="body"/>
          </p:nvPr>
        </p:nvSpPr>
        <p:spPr>
          <a:xfrm>
            <a:off x="320675" y="1074738"/>
            <a:ext cx="2030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20" name="Google Shape;220;p89"/>
          <p:cNvSpPr txBox="1"/>
          <p:nvPr>
            <p:ph idx="2" type="body"/>
          </p:nvPr>
        </p:nvSpPr>
        <p:spPr>
          <a:xfrm>
            <a:off x="2472130" y="1074738"/>
            <a:ext cx="2030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21" name="Google Shape;221;p89"/>
          <p:cNvSpPr txBox="1"/>
          <p:nvPr>
            <p:ph idx="3" type="body"/>
          </p:nvPr>
        </p:nvSpPr>
        <p:spPr>
          <a:xfrm>
            <a:off x="4623585" y="1074738"/>
            <a:ext cx="2030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22" name="Google Shape;222;p89"/>
          <p:cNvSpPr txBox="1"/>
          <p:nvPr>
            <p:ph idx="4" type="body"/>
          </p:nvPr>
        </p:nvSpPr>
        <p:spPr>
          <a:xfrm>
            <a:off x="6775040" y="1074738"/>
            <a:ext cx="2030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23" name="Google Shape;223;p89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24" name="Google Shape;224;p89"/>
          <p:cNvSpPr txBox="1"/>
          <p:nvPr>
            <p:ph idx="5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25" name="Google Shape;225;p89"/>
          <p:cNvSpPr txBox="1"/>
          <p:nvPr>
            <p:ph idx="6" type="body"/>
          </p:nvPr>
        </p:nvSpPr>
        <p:spPr>
          <a:xfrm>
            <a:off x="320675" y="1723292"/>
            <a:ext cx="20301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26" name="Google Shape;226;p89"/>
          <p:cNvSpPr txBox="1"/>
          <p:nvPr>
            <p:ph idx="7" type="body"/>
          </p:nvPr>
        </p:nvSpPr>
        <p:spPr>
          <a:xfrm>
            <a:off x="2472130" y="1723292"/>
            <a:ext cx="20301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27" name="Google Shape;227;p89"/>
          <p:cNvSpPr txBox="1"/>
          <p:nvPr>
            <p:ph idx="8" type="body"/>
          </p:nvPr>
        </p:nvSpPr>
        <p:spPr>
          <a:xfrm>
            <a:off x="4623585" y="1723292"/>
            <a:ext cx="20301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28" name="Google Shape;228;p89"/>
          <p:cNvSpPr txBox="1"/>
          <p:nvPr>
            <p:ph idx="9" type="body"/>
          </p:nvPr>
        </p:nvSpPr>
        <p:spPr>
          <a:xfrm>
            <a:off x="6775040" y="1723292"/>
            <a:ext cx="20301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5 column">
  <p:cSld name="Title with 5 colum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0"/>
          <p:cNvSpPr/>
          <p:nvPr/>
        </p:nvSpPr>
        <p:spPr>
          <a:xfrm>
            <a:off x="320675" y="1074738"/>
            <a:ext cx="16092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1" name="Google Shape;231;p90"/>
          <p:cNvSpPr txBox="1"/>
          <p:nvPr>
            <p:ph idx="1" type="body"/>
          </p:nvPr>
        </p:nvSpPr>
        <p:spPr>
          <a:xfrm>
            <a:off x="320675" y="1074738"/>
            <a:ext cx="1609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 Semibold"/>
              <a:buNone/>
              <a:defRPr sz="1200">
                <a:solidFill>
                  <a:schemeClr val="accen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»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32" name="Google Shape;232;p90"/>
          <p:cNvSpPr/>
          <p:nvPr/>
        </p:nvSpPr>
        <p:spPr>
          <a:xfrm>
            <a:off x="3758169" y="1074738"/>
            <a:ext cx="16092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3" name="Google Shape;233;p90"/>
          <p:cNvSpPr/>
          <p:nvPr/>
        </p:nvSpPr>
        <p:spPr>
          <a:xfrm>
            <a:off x="2039422" y="1074738"/>
            <a:ext cx="16092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4" name="Google Shape;234;p90"/>
          <p:cNvSpPr/>
          <p:nvPr/>
        </p:nvSpPr>
        <p:spPr>
          <a:xfrm>
            <a:off x="7195664" y="1074738"/>
            <a:ext cx="16092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5" name="Google Shape;235;p90"/>
          <p:cNvSpPr/>
          <p:nvPr/>
        </p:nvSpPr>
        <p:spPr>
          <a:xfrm>
            <a:off x="5476916" y="1074738"/>
            <a:ext cx="1609200" cy="540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4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6" name="Google Shape;236;p90"/>
          <p:cNvSpPr txBox="1"/>
          <p:nvPr>
            <p:ph idx="2" type="body"/>
          </p:nvPr>
        </p:nvSpPr>
        <p:spPr>
          <a:xfrm>
            <a:off x="2039422" y="1074738"/>
            <a:ext cx="1609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 Semibold"/>
              <a:buNone/>
              <a:defRPr sz="1200">
                <a:solidFill>
                  <a:schemeClr val="accent4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»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37" name="Google Shape;237;p90"/>
          <p:cNvSpPr txBox="1"/>
          <p:nvPr>
            <p:ph idx="3" type="body"/>
          </p:nvPr>
        </p:nvSpPr>
        <p:spPr>
          <a:xfrm>
            <a:off x="3758169" y="1074738"/>
            <a:ext cx="1609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 Semibold"/>
              <a:buNone/>
              <a:defRPr sz="1200">
                <a:solidFill>
                  <a:schemeClr val="accen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»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38" name="Google Shape;238;p90"/>
          <p:cNvSpPr txBox="1"/>
          <p:nvPr>
            <p:ph idx="4" type="body"/>
          </p:nvPr>
        </p:nvSpPr>
        <p:spPr>
          <a:xfrm>
            <a:off x="5476916" y="1074738"/>
            <a:ext cx="1609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 Semibold"/>
              <a:buNone/>
              <a:defRPr sz="1200">
                <a:solidFill>
                  <a:schemeClr val="accent3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»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39" name="Google Shape;239;p90"/>
          <p:cNvSpPr txBox="1"/>
          <p:nvPr>
            <p:ph idx="5" type="body"/>
          </p:nvPr>
        </p:nvSpPr>
        <p:spPr>
          <a:xfrm>
            <a:off x="7195664" y="1074738"/>
            <a:ext cx="1609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 Semibold"/>
              <a:buNone/>
              <a:defRPr sz="12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Proxima Nova Semibold"/>
              <a:buChar char="»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 Semibold"/>
              <a:buChar char="•"/>
              <a:defRPr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40" name="Google Shape;240;p90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41" name="Google Shape;241;p90"/>
          <p:cNvSpPr txBox="1"/>
          <p:nvPr>
            <p:ph idx="6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42" name="Google Shape;242;p90"/>
          <p:cNvSpPr txBox="1"/>
          <p:nvPr>
            <p:ph idx="7" type="body"/>
          </p:nvPr>
        </p:nvSpPr>
        <p:spPr>
          <a:xfrm>
            <a:off x="320675" y="1723292"/>
            <a:ext cx="16092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43" name="Google Shape;243;p90"/>
          <p:cNvSpPr txBox="1"/>
          <p:nvPr>
            <p:ph idx="8" type="body"/>
          </p:nvPr>
        </p:nvSpPr>
        <p:spPr>
          <a:xfrm>
            <a:off x="2039422" y="1723292"/>
            <a:ext cx="16092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44" name="Google Shape;244;p90"/>
          <p:cNvSpPr txBox="1"/>
          <p:nvPr>
            <p:ph idx="9" type="body"/>
          </p:nvPr>
        </p:nvSpPr>
        <p:spPr>
          <a:xfrm>
            <a:off x="3758169" y="1723292"/>
            <a:ext cx="16092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45" name="Google Shape;245;p90"/>
          <p:cNvSpPr txBox="1"/>
          <p:nvPr>
            <p:ph idx="13" type="body"/>
          </p:nvPr>
        </p:nvSpPr>
        <p:spPr>
          <a:xfrm>
            <a:off x="5476916" y="1723292"/>
            <a:ext cx="16092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46" name="Google Shape;246;p90"/>
          <p:cNvSpPr txBox="1"/>
          <p:nvPr>
            <p:ph idx="14" type="body"/>
          </p:nvPr>
        </p:nvSpPr>
        <p:spPr>
          <a:xfrm>
            <a:off x="7195664" y="1723292"/>
            <a:ext cx="16092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pointers">
  <p:cSld name="Five pointer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1"/>
          <p:cNvSpPr/>
          <p:nvPr/>
        </p:nvSpPr>
        <p:spPr>
          <a:xfrm>
            <a:off x="2423690" y="3544641"/>
            <a:ext cx="6381300" cy="37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49" name="Google Shape;249;p91"/>
          <p:cNvSpPr/>
          <p:nvPr/>
        </p:nvSpPr>
        <p:spPr>
          <a:xfrm>
            <a:off x="3329212" y="2890144"/>
            <a:ext cx="5475900" cy="37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50" name="Google Shape;250;p91"/>
          <p:cNvSpPr/>
          <p:nvPr/>
        </p:nvSpPr>
        <p:spPr>
          <a:xfrm>
            <a:off x="4261367" y="2235647"/>
            <a:ext cx="4543500" cy="37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3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51" name="Google Shape;251;p91"/>
          <p:cNvSpPr/>
          <p:nvPr/>
        </p:nvSpPr>
        <p:spPr>
          <a:xfrm>
            <a:off x="5178844" y="1581150"/>
            <a:ext cx="3626100" cy="37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5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52" name="Google Shape;252;p91"/>
          <p:cNvSpPr txBox="1"/>
          <p:nvPr>
            <p:ph idx="1" type="body"/>
          </p:nvPr>
        </p:nvSpPr>
        <p:spPr>
          <a:xfrm>
            <a:off x="2423690" y="3544641"/>
            <a:ext cx="63813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53" name="Google Shape;253;p91"/>
          <p:cNvSpPr txBox="1"/>
          <p:nvPr>
            <p:ph idx="2" type="body"/>
          </p:nvPr>
        </p:nvSpPr>
        <p:spPr>
          <a:xfrm>
            <a:off x="3329212" y="2890144"/>
            <a:ext cx="54759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54" name="Google Shape;254;p91"/>
          <p:cNvSpPr txBox="1"/>
          <p:nvPr>
            <p:ph idx="3" type="body"/>
          </p:nvPr>
        </p:nvSpPr>
        <p:spPr>
          <a:xfrm>
            <a:off x="4261367" y="2235647"/>
            <a:ext cx="45435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55" name="Google Shape;255;p91"/>
          <p:cNvSpPr txBox="1"/>
          <p:nvPr>
            <p:ph idx="4" type="body"/>
          </p:nvPr>
        </p:nvSpPr>
        <p:spPr>
          <a:xfrm>
            <a:off x="5178844" y="1581150"/>
            <a:ext cx="36261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5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56" name="Google Shape;256;p91"/>
          <p:cNvSpPr/>
          <p:nvPr/>
        </p:nvSpPr>
        <p:spPr>
          <a:xfrm>
            <a:off x="1500412" y="4199137"/>
            <a:ext cx="7304700" cy="372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57" name="Google Shape;257;p91"/>
          <p:cNvSpPr txBox="1"/>
          <p:nvPr>
            <p:ph idx="5" type="body"/>
          </p:nvPr>
        </p:nvSpPr>
        <p:spPr>
          <a:xfrm>
            <a:off x="1500412" y="4199137"/>
            <a:ext cx="73047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58" name="Google Shape;258;p91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59" name="Google Shape;259;p91"/>
          <p:cNvSpPr txBox="1"/>
          <p:nvPr>
            <p:ph idx="6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60" name="Google Shape;260;p91"/>
          <p:cNvSpPr/>
          <p:nvPr/>
        </p:nvSpPr>
        <p:spPr>
          <a:xfrm>
            <a:off x="323850" y="3648456"/>
            <a:ext cx="923400" cy="9234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">
                <a:schemeClr val="accent1"/>
              </a:gs>
              <a:gs pos="49000">
                <a:srgbClr val="0596FF">
                  <a:alpha val="28627"/>
                </a:srgbClr>
              </a:gs>
              <a:gs pos="79000">
                <a:srgbClr val="0596FF">
                  <a:alpha val="0"/>
                </a:srgbClr>
              </a:gs>
              <a:gs pos="100000">
                <a:srgbClr val="0596FF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91"/>
          <p:cNvSpPr/>
          <p:nvPr/>
        </p:nvSpPr>
        <p:spPr>
          <a:xfrm>
            <a:off x="3990977" y="1067595"/>
            <a:ext cx="923400" cy="9234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">
                <a:schemeClr val="accent5"/>
              </a:gs>
              <a:gs pos="49000">
                <a:srgbClr val="B88D00">
                  <a:alpha val="28627"/>
                </a:srgbClr>
              </a:gs>
              <a:gs pos="79000">
                <a:srgbClr val="B88D00">
                  <a:alpha val="0"/>
                </a:srgbClr>
              </a:gs>
              <a:gs pos="100000">
                <a:srgbClr val="B88D00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1"/>
          <p:cNvSpPr/>
          <p:nvPr/>
        </p:nvSpPr>
        <p:spPr>
          <a:xfrm>
            <a:off x="3074196" y="1712810"/>
            <a:ext cx="923400" cy="9234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">
                <a:schemeClr val="accent3"/>
              </a:gs>
              <a:gs pos="49000">
                <a:srgbClr val="FF5269">
                  <a:alpha val="28627"/>
                </a:srgbClr>
              </a:gs>
              <a:gs pos="79000">
                <a:srgbClr val="FF5269">
                  <a:alpha val="0"/>
                </a:srgbClr>
              </a:gs>
              <a:gs pos="100000">
                <a:srgbClr val="FF5269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1"/>
          <p:cNvSpPr/>
          <p:nvPr/>
        </p:nvSpPr>
        <p:spPr>
          <a:xfrm>
            <a:off x="2157414" y="2358025"/>
            <a:ext cx="923400" cy="9234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">
                <a:schemeClr val="accent2"/>
              </a:gs>
              <a:gs pos="49000">
                <a:srgbClr val="A375FF">
                  <a:alpha val="28627"/>
                </a:srgbClr>
              </a:gs>
              <a:gs pos="79000">
                <a:srgbClr val="A375FF">
                  <a:alpha val="0"/>
                </a:srgbClr>
              </a:gs>
              <a:gs pos="100000">
                <a:srgbClr val="A375FF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1"/>
          <p:cNvSpPr/>
          <p:nvPr/>
        </p:nvSpPr>
        <p:spPr>
          <a:xfrm>
            <a:off x="1240632" y="3003240"/>
            <a:ext cx="923400" cy="9234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">
                <a:schemeClr val="accent4"/>
              </a:gs>
              <a:gs pos="49000">
                <a:srgbClr val="00A39B">
                  <a:alpha val="28627"/>
                </a:srgbClr>
              </a:gs>
              <a:gs pos="79000">
                <a:srgbClr val="00A39B">
                  <a:alpha val="0"/>
                </a:srgbClr>
              </a:gs>
              <a:gs pos="100000">
                <a:srgbClr val="00A39B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1"/>
          <p:cNvSpPr txBox="1"/>
          <p:nvPr>
            <p:ph idx="7" type="body"/>
          </p:nvPr>
        </p:nvSpPr>
        <p:spPr>
          <a:xfrm>
            <a:off x="713487" y="3925562"/>
            <a:ext cx="1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»"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66" name="Google Shape;266;p91"/>
          <p:cNvSpPr txBox="1"/>
          <p:nvPr>
            <p:ph idx="8" type="body"/>
          </p:nvPr>
        </p:nvSpPr>
        <p:spPr>
          <a:xfrm>
            <a:off x="1613373" y="3243391"/>
            <a:ext cx="16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»"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67" name="Google Shape;267;p91"/>
          <p:cNvSpPr txBox="1"/>
          <p:nvPr>
            <p:ph idx="9" type="body"/>
          </p:nvPr>
        </p:nvSpPr>
        <p:spPr>
          <a:xfrm>
            <a:off x="2547051" y="2635131"/>
            <a:ext cx="16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»"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68" name="Google Shape;268;p91"/>
          <p:cNvSpPr txBox="1"/>
          <p:nvPr>
            <p:ph idx="13" type="body"/>
          </p:nvPr>
        </p:nvSpPr>
        <p:spPr>
          <a:xfrm>
            <a:off x="3463833" y="1989916"/>
            <a:ext cx="1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»"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69" name="Google Shape;269;p91"/>
          <p:cNvSpPr txBox="1"/>
          <p:nvPr>
            <p:ph idx="14" type="body"/>
          </p:nvPr>
        </p:nvSpPr>
        <p:spPr>
          <a:xfrm>
            <a:off x="4380614" y="1344701"/>
            <a:ext cx="16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»"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6 column">
  <p:cSld name="Title with 6 column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2"/>
          <p:cNvSpPr/>
          <p:nvPr/>
        </p:nvSpPr>
        <p:spPr>
          <a:xfrm>
            <a:off x="320675" y="1074738"/>
            <a:ext cx="2743200" cy="420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72" name="Google Shape;272;p92"/>
          <p:cNvSpPr/>
          <p:nvPr/>
        </p:nvSpPr>
        <p:spPr>
          <a:xfrm>
            <a:off x="6061808" y="1074738"/>
            <a:ext cx="2743200" cy="420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73" name="Google Shape;273;p92"/>
          <p:cNvSpPr/>
          <p:nvPr/>
        </p:nvSpPr>
        <p:spPr>
          <a:xfrm>
            <a:off x="3191242" y="1074738"/>
            <a:ext cx="2743200" cy="420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74" name="Google Shape;274;p92"/>
          <p:cNvSpPr txBox="1"/>
          <p:nvPr>
            <p:ph idx="1" type="body"/>
          </p:nvPr>
        </p:nvSpPr>
        <p:spPr>
          <a:xfrm>
            <a:off x="320675" y="1074738"/>
            <a:ext cx="2743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75" name="Google Shape;275;p92"/>
          <p:cNvSpPr txBox="1"/>
          <p:nvPr>
            <p:ph idx="2" type="body"/>
          </p:nvPr>
        </p:nvSpPr>
        <p:spPr>
          <a:xfrm>
            <a:off x="3191241" y="1074738"/>
            <a:ext cx="2743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76" name="Google Shape;276;p92"/>
          <p:cNvSpPr txBox="1"/>
          <p:nvPr>
            <p:ph idx="3" type="body"/>
          </p:nvPr>
        </p:nvSpPr>
        <p:spPr>
          <a:xfrm>
            <a:off x="6061808" y="1074738"/>
            <a:ext cx="2743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77" name="Google Shape;277;p92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78" name="Google Shape;278;p92"/>
          <p:cNvSpPr txBox="1"/>
          <p:nvPr>
            <p:ph idx="4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79" name="Google Shape;279;p92"/>
          <p:cNvSpPr txBox="1"/>
          <p:nvPr>
            <p:ph idx="5" type="body"/>
          </p:nvPr>
        </p:nvSpPr>
        <p:spPr>
          <a:xfrm>
            <a:off x="320675" y="1529863"/>
            <a:ext cx="2743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80" name="Google Shape;280;p92"/>
          <p:cNvSpPr txBox="1"/>
          <p:nvPr>
            <p:ph idx="6" type="body"/>
          </p:nvPr>
        </p:nvSpPr>
        <p:spPr>
          <a:xfrm>
            <a:off x="3191241" y="1529863"/>
            <a:ext cx="2743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81" name="Google Shape;281;p92"/>
          <p:cNvSpPr txBox="1"/>
          <p:nvPr>
            <p:ph idx="7" type="body"/>
          </p:nvPr>
        </p:nvSpPr>
        <p:spPr>
          <a:xfrm>
            <a:off x="6061808" y="1529863"/>
            <a:ext cx="2743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82" name="Google Shape;282;p92"/>
          <p:cNvSpPr/>
          <p:nvPr/>
        </p:nvSpPr>
        <p:spPr>
          <a:xfrm>
            <a:off x="320675" y="2863795"/>
            <a:ext cx="2743200" cy="420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83" name="Google Shape;283;p92"/>
          <p:cNvSpPr/>
          <p:nvPr/>
        </p:nvSpPr>
        <p:spPr>
          <a:xfrm>
            <a:off x="6061808" y="2863795"/>
            <a:ext cx="2743200" cy="420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84" name="Google Shape;284;p92"/>
          <p:cNvSpPr/>
          <p:nvPr/>
        </p:nvSpPr>
        <p:spPr>
          <a:xfrm>
            <a:off x="3191242" y="2863795"/>
            <a:ext cx="2743200" cy="420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2"/>
              </a:gs>
              <a:gs pos="37000">
                <a:srgbClr val="D8D8D8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85" name="Google Shape;285;p92"/>
          <p:cNvSpPr txBox="1"/>
          <p:nvPr>
            <p:ph idx="8" type="body"/>
          </p:nvPr>
        </p:nvSpPr>
        <p:spPr>
          <a:xfrm>
            <a:off x="320675" y="2863795"/>
            <a:ext cx="2743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86" name="Google Shape;286;p92"/>
          <p:cNvSpPr txBox="1"/>
          <p:nvPr>
            <p:ph idx="9" type="body"/>
          </p:nvPr>
        </p:nvSpPr>
        <p:spPr>
          <a:xfrm>
            <a:off x="3191241" y="2863795"/>
            <a:ext cx="2743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87" name="Google Shape;287;p92"/>
          <p:cNvSpPr txBox="1"/>
          <p:nvPr>
            <p:ph idx="13" type="body"/>
          </p:nvPr>
        </p:nvSpPr>
        <p:spPr>
          <a:xfrm>
            <a:off x="6061808" y="2863795"/>
            <a:ext cx="2743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88" name="Google Shape;288;p92"/>
          <p:cNvSpPr txBox="1"/>
          <p:nvPr>
            <p:ph idx="14" type="body"/>
          </p:nvPr>
        </p:nvSpPr>
        <p:spPr>
          <a:xfrm>
            <a:off x="320675" y="3310128"/>
            <a:ext cx="2743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89" name="Google Shape;289;p92"/>
          <p:cNvSpPr txBox="1"/>
          <p:nvPr>
            <p:ph idx="15" type="body"/>
          </p:nvPr>
        </p:nvSpPr>
        <p:spPr>
          <a:xfrm>
            <a:off x="3191241" y="3310128"/>
            <a:ext cx="2743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90" name="Google Shape;290;p92"/>
          <p:cNvSpPr txBox="1"/>
          <p:nvPr>
            <p:ph idx="16" type="body"/>
          </p:nvPr>
        </p:nvSpPr>
        <p:spPr>
          <a:xfrm>
            <a:off x="6061808" y="3310128"/>
            <a:ext cx="27432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0"/>
          <p:cNvSpPr txBox="1"/>
          <p:nvPr>
            <p:ph idx="12" type="sldNum"/>
          </p:nvPr>
        </p:nvSpPr>
        <p:spPr>
          <a:xfrm>
            <a:off x="8460432" y="4948014"/>
            <a:ext cx="5760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70"/>
          <p:cNvSpPr txBox="1"/>
          <p:nvPr>
            <p:ph idx="1" type="body"/>
          </p:nvPr>
        </p:nvSpPr>
        <p:spPr>
          <a:xfrm>
            <a:off x="142968" y="246169"/>
            <a:ext cx="8047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1FF"/>
              </a:buClr>
              <a:buSzPts val="1300"/>
              <a:buFont typeface="Arial"/>
              <a:buNone/>
              <a:defRPr b="0" i="0" sz="1500" u="none" cap="none" strike="noStrike">
                <a:solidFill>
                  <a:srgbClr val="00B0F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2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70"/>
          <p:cNvSpPr txBox="1"/>
          <p:nvPr>
            <p:ph idx="2" type="body"/>
          </p:nvPr>
        </p:nvSpPr>
        <p:spPr>
          <a:xfrm>
            <a:off x="142968" y="33468"/>
            <a:ext cx="8047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2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70"/>
          <p:cNvSpPr txBox="1"/>
          <p:nvPr>
            <p:ph idx="3" type="body"/>
          </p:nvPr>
        </p:nvSpPr>
        <p:spPr>
          <a:xfrm>
            <a:off x="142875" y="681038"/>
            <a:ext cx="88941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1FF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40404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9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7D1F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70"/>
          <p:cNvSpPr txBox="1"/>
          <p:nvPr>
            <p:ph idx="4" type="body"/>
          </p:nvPr>
        </p:nvSpPr>
        <p:spPr>
          <a:xfrm>
            <a:off x="142875" y="3327797"/>
            <a:ext cx="8894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04040"/>
              </a:buClr>
              <a:buSzPts val="900"/>
              <a:buFont typeface="Arial"/>
              <a:buChar char="•"/>
              <a:defRPr b="0" i="0" sz="1100" u="none" cap="none" strike="noStrike">
                <a:solidFill>
                  <a:srgbClr val="40404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2794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Char char="•"/>
              <a:defRPr b="0" i="0" sz="9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F7F7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itle">
  <p:cSld name="Three column title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3"/>
          <p:cNvSpPr txBox="1"/>
          <p:nvPr>
            <p:ph idx="1" type="body"/>
          </p:nvPr>
        </p:nvSpPr>
        <p:spPr>
          <a:xfrm>
            <a:off x="320675" y="1074738"/>
            <a:ext cx="2743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93" name="Google Shape;293;p93"/>
          <p:cNvSpPr txBox="1"/>
          <p:nvPr>
            <p:ph idx="2" type="body"/>
          </p:nvPr>
        </p:nvSpPr>
        <p:spPr>
          <a:xfrm>
            <a:off x="3191241" y="1074738"/>
            <a:ext cx="2743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94" name="Google Shape;294;p93"/>
          <p:cNvSpPr txBox="1"/>
          <p:nvPr>
            <p:ph idx="3" type="body"/>
          </p:nvPr>
        </p:nvSpPr>
        <p:spPr>
          <a:xfrm>
            <a:off x="6061808" y="1074738"/>
            <a:ext cx="2743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95" name="Google Shape;295;p93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96" name="Google Shape;296;p93"/>
          <p:cNvSpPr txBox="1"/>
          <p:nvPr>
            <p:ph idx="4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97" name="Google Shape;297;p93"/>
          <p:cNvSpPr txBox="1"/>
          <p:nvPr>
            <p:ph idx="5" type="body"/>
          </p:nvPr>
        </p:nvSpPr>
        <p:spPr>
          <a:xfrm>
            <a:off x="320675" y="1600198"/>
            <a:ext cx="27432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98" name="Google Shape;298;p93"/>
          <p:cNvSpPr txBox="1"/>
          <p:nvPr>
            <p:ph idx="6" type="body"/>
          </p:nvPr>
        </p:nvSpPr>
        <p:spPr>
          <a:xfrm>
            <a:off x="3191241" y="1600198"/>
            <a:ext cx="27432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299" name="Google Shape;299;p93"/>
          <p:cNvSpPr txBox="1"/>
          <p:nvPr>
            <p:ph idx="7" type="body"/>
          </p:nvPr>
        </p:nvSpPr>
        <p:spPr>
          <a:xfrm>
            <a:off x="6061808" y="1600198"/>
            <a:ext cx="27432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cxnSp>
        <p:nvCxnSpPr>
          <p:cNvPr id="300" name="Google Shape;300;p93"/>
          <p:cNvCxnSpPr/>
          <p:nvPr/>
        </p:nvCxnSpPr>
        <p:spPr>
          <a:xfrm>
            <a:off x="320675" y="1529492"/>
            <a:ext cx="2743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93"/>
          <p:cNvCxnSpPr/>
          <p:nvPr/>
        </p:nvCxnSpPr>
        <p:spPr>
          <a:xfrm>
            <a:off x="3191241" y="1529492"/>
            <a:ext cx="2743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93"/>
          <p:cNvCxnSpPr/>
          <p:nvPr/>
        </p:nvCxnSpPr>
        <p:spPr>
          <a:xfrm>
            <a:off x="6061808" y="1529492"/>
            <a:ext cx="2743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highlight">
  <p:cSld name="Key highligh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4"/>
          <p:cNvSpPr/>
          <p:nvPr/>
        </p:nvSpPr>
        <p:spPr>
          <a:xfrm>
            <a:off x="315058" y="1074738"/>
            <a:ext cx="2148900" cy="3497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0596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94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06" name="Google Shape;306;p94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07" name="Google Shape;307;p94"/>
          <p:cNvSpPr txBox="1"/>
          <p:nvPr>
            <p:ph idx="2" type="body"/>
          </p:nvPr>
        </p:nvSpPr>
        <p:spPr>
          <a:xfrm>
            <a:off x="315058" y="1074738"/>
            <a:ext cx="21468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None/>
              <a:defRPr sz="18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08" name="Google Shape;308;p94"/>
          <p:cNvSpPr txBox="1"/>
          <p:nvPr>
            <p:ph idx="3" type="body"/>
          </p:nvPr>
        </p:nvSpPr>
        <p:spPr>
          <a:xfrm>
            <a:off x="2691245" y="1074738"/>
            <a:ext cx="61137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Char char="•"/>
              <a:defRPr sz="14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profile">
  <p:cSld name="Company profile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95"/>
          <p:cNvPicPr preferRelativeResize="0"/>
          <p:nvPr/>
        </p:nvPicPr>
        <p:blipFill rotWithShape="1">
          <a:blip r:embed="rId2">
            <a:alphaModFix/>
          </a:blip>
          <a:srcRect b="0" l="0" r="27260" t="35199"/>
          <a:stretch/>
        </p:blipFill>
        <p:spPr>
          <a:xfrm>
            <a:off x="3995401" y="0"/>
            <a:ext cx="5148600" cy="45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95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12" name="Google Shape;312;p95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13" name="Google Shape;313;p95"/>
          <p:cNvSpPr txBox="1"/>
          <p:nvPr>
            <p:ph idx="2" type="body"/>
          </p:nvPr>
        </p:nvSpPr>
        <p:spPr>
          <a:xfrm>
            <a:off x="320675" y="1074738"/>
            <a:ext cx="43890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None/>
              <a:defRPr sz="18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14" name="Google Shape;314;p95"/>
          <p:cNvSpPr txBox="1"/>
          <p:nvPr>
            <p:ph idx="3" type="body"/>
          </p:nvPr>
        </p:nvSpPr>
        <p:spPr>
          <a:xfrm>
            <a:off x="4853355" y="1074736"/>
            <a:ext cx="39516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Light"/>
              <a:buNone/>
              <a:defRPr sz="18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4 columns">
  <p:cSld name="Simple 4 columns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6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17" name="Google Shape;317;p96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18" name="Google Shape;318;p96"/>
          <p:cNvSpPr txBox="1"/>
          <p:nvPr>
            <p:ph idx="2" type="body"/>
          </p:nvPr>
        </p:nvSpPr>
        <p:spPr>
          <a:xfrm>
            <a:off x="320675" y="1074738"/>
            <a:ext cx="19752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19" name="Google Shape;319;p96"/>
          <p:cNvSpPr txBox="1"/>
          <p:nvPr>
            <p:ph idx="3" type="body"/>
          </p:nvPr>
        </p:nvSpPr>
        <p:spPr>
          <a:xfrm>
            <a:off x="2490417" y="1074738"/>
            <a:ext cx="19752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20" name="Google Shape;320;p96"/>
          <p:cNvSpPr txBox="1"/>
          <p:nvPr>
            <p:ph idx="4" type="body"/>
          </p:nvPr>
        </p:nvSpPr>
        <p:spPr>
          <a:xfrm>
            <a:off x="6829904" y="1074738"/>
            <a:ext cx="19752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cxnSp>
        <p:nvCxnSpPr>
          <p:cNvPr id="321" name="Google Shape;321;p96"/>
          <p:cNvCxnSpPr/>
          <p:nvPr/>
        </p:nvCxnSpPr>
        <p:spPr>
          <a:xfrm>
            <a:off x="2393098" y="1076325"/>
            <a:ext cx="0" cy="349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96"/>
          <p:cNvCxnSpPr/>
          <p:nvPr/>
        </p:nvCxnSpPr>
        <p:spPr>
          <a:xfrm>
            <a:off x="4562840" y="1076325"/>
            <a:ext cx="0" cy="349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3" name="Google Shape;323;p96"/>
          <p:cNvCxnSpPr/>
          <p:nvPr/>
        </p:nvCxnSpPr>
        <p:spPr>
          <a:xfrm>
            <a:off x="6732583" y="1076325"/>
            <a:ext cx="0" cy="349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96"/>
          <p:cNvSpPr txBox="1"/>
          <p:nvPr>
            <p:ph idx="5" type="body"/>
          </p:nvPr>
        </p:nvSpPr>
        <p:spPr>
          <a:xfrm>
            <a:off x="4660159" y="1074738"/>
            <a:ext cx="19752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Char char="•"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ers">
  <p:cSld name="Three pointer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7"/>
          <p:cNvSpPr/>
          <p:nvPr/>
        </p:nvSpPr>
        <p:spPr>
          <a:xfrm>
            <a:off x="332728" y="1120458"/>
            <a:ext cx="914400" cy="914400"/>
          </a:xfrm>
          <a:prstGeom prst="ellipse">
            <a:avLst/>
          </a:prstGeom>
          <a:gradFill>
            <a:gsLst>
              <a:gs pos="0">
                <a:srgbClr val="0596FF">
                  <a:alpha val="0"/>
                </a:srgbClr>
              </a:gs>
              <a:gs pos="25000">
                <a:srgbClr val="0596FF">
                  <a:alpha val="0"/>
                </a:srgb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97"/>
          <p:cNvSpPr/>
          <p:nvPr/>
        </p:nvSpPr>
        <p:spPr>
          <a:xfrm>
            <a:off x="332728" y="2363529"/>
            <a:ext cx="914400" cy="914400"/>
          </a:xfrm>
          <a:prstGeom prst="ellipse">
            <a:avLst/>
          </a:prstGeom>
          <a:gradFill>
            <a:gsLst>
              <a:gs pos="0">
                <a:srgbClr val="A375FF">
                  <a:alpha val="0"/>
                </a:srgbClr>
              </a:gs>
              <a:gs pos="25000">
                <a:srgbClr val="A375FF">
                  <a:alpha val="0"/>
                </a:srgb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97"/>
          <p:cNvSpPr/>
          <p:nvPr/>
        </p:nvSpPr>
        <p:spPr>
          <a:xfrm>
            <a:off x="332728" y="3606600"/>
            <a:ext cx="914400" cy="914400"/>
          </a:xfrm>
          <a:prstGeom prst="ellipse">
            <a:avLst/>
          </a:prstGeom>
          <a:gradFill>
            <a:gsLst>
              <a:gs pos="0">
                <a:srgbClr val="FF5269">
                  <a:alpha val="0"/>
                </a:srgbClr>
              </a:gs>
              <a:gs pos="25000">
                <a:srgbClr val="FF5269">
                  <a:alpha val="0"/>
                </a:srgbClr>
              </a:gs>
              <a:gs pos="100000">
                <a:schemeClr val="accent3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97"/>
          <p:cNvSpPr txBox="1"/>
          <p:nvPr>
            <p:ph type="title"/>
          </p:nvPr>
        </p:nvSpPr>
        <p:spPr>
          <a:xfrm>
            <a:off x="283474" y="12132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30" name="Google Shape;330;p97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31" name="Google Shape;331;p97"/>
          <p:cNvSpPr txBox="1"/>
          <p:nvPr>
            <p:ph idx="2" type="body"/>
          </p:nvPr>
        </p:nvSpPr>
        <p:spPr>
          <a:xfrm>
            <a:off x="1402125" y="1074738"/>
            <a:ext cx="74067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32" name="Google Shape;332;p97"/>
          <p:cNvSpPr txBox="1"/>
          <p:nvPr>
            <p:ph idx="3" type="body"/>
          </p:nvPr>
        </p:nvSpPr>
        <p:spPr>
          <a:xfrm>
            <a:off x="1402125" y="2317809"/>
            <a:ext cx="74067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33" name="Google Shape;333;p97"/>
          <p:cNvSpPr txBox="1"/>
          <p:nvPr>
            <p:ph idx="4" type="body"/>
          </p:nvPr>
        </p:nvSpPr>
        <p:spPr>
          <a:xfrm>
            <a:off x="1402125" y="3560880"/>
            <a:ext cx="74067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pointers">
  <p:cSld name="Four pointers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8"/>
          <p:cNvSpPr/>
          <p:nvPr/>
        </p:nvSpPr>
        <p:spPr>
          <a:xfrm>
            <a:off x="332728" y="2820574"/>
            <a:ext cx="914400" cy="914400"/>
          </a:xfrm>
          <a:prstGeom prst="ellipse">
            <a:avLst/>
          </a:prstGeom>
          <a:gradFill>
            <a:gsLst>
              <a:gs pos="0">
                <a:srgbClr val="A375FF">
                  <a:alpha val="0"/>
                </a:srgbClr>
              </a:gs>
              <a:gs pos="25000">
                <a:srgbClr val="A375FF">
                  <a:alpha val="0"/>
                </a:srgb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98"/>
          <p:cNvSpPr/>
          <p:nvPr/>
        </p:nvSpPr>
        <p:spPr>
          <a:xfrm>
            <a:off x="4656154" y="2820574"/>
            <a:ext cx="914400" cy="914400"/>
          </a:xfrm>
          <a:prstGeom prst="ellipse">
            <a:avLst/>
          </a:prstGeom>
          <a:gradFill>
            <a:gsLst>
              <a:gs pos="0">
                <a:srgbClr val="00A39B">
                  <a:alpha val="0"/>
                </a:srgbClr>
              </a:gs>
              <a:gs pos="25000">
                <a:srgbClr val="00A39B">
                  <a:alpha val="0"/>
                </a:srgbClr>
              </a:gs>
              <a:gs pos="100000">
                <a:schemeClr val="accent4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98"/>
          <p:cNvSpPr/>
          <p:nvPr/>
        </p:nvSpPr>
        <p:spPr>
          <a:xfrm>
            <a:off x="4656154" y="969234"/>
            <a:ext cx="914400" cy="914400"/>
          </a:xfrm>
          <a:prstGeom prst="ellipse">
            <a:avLst/>
          </a:prstGeom>
          <a:gradFill>
            <a:gsLst>
              <a:gs pos="0">
                <a:srgbClr val="FF5269">
                  <a:alpha val="0"/>
                </a:srgbClr>
              </a:gs>
              <a:gs pos="25000">
                <a:srgbClr val="FF5269">
                  <a:alpha val="0"/>
                </a:srgbClr>
              </a:gs>
              <a:gs pos="100000">
                <a:schemeClr val="accent3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98"/>
          <p:cNvSpPr/>
          <p:nvPr/>
        </p:nvSpPr>
        <p:spPr>
          <a:xfrm>
            <a:off x="332728" y="969234"/>
            <a:ext cx="914400" cy="914400"/>
          </a:xfrm>
          <a:prstGeom prst="ellipse">
            <a:avLst/>
          </a:prstGeom>
          <a:gradFill>
            <a:gsLst>
              <a:gs pos="0">
                <a:srgbClr val="0596FF">
                  <a:alpha val="0"/>
                </a:srgbClr>
              </a:gs>
              <a:gs pos="25000">
                <a:srgbClr val="0596FF">
                  <a:alpha val="0"/>
                </a:srgb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98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40" name="Google Shape;340;p98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41" name="Google Shape;341;p98"/>
          <p:cNvSpPr txBox="1"/>
          <p:nvPr>
            <p:ph idx="2" type="body"/>
          </p:nvPr>
        </p:nvSpPr>
        <p:spPr>
          <a:xfrm>
            <a:off x="1349373" y="1162658"/>
            <a:ext cx="3108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42" name="Google Shape;342;p98"/>
          <p:cNvSpPr txBox="1"/>
          <p:nvPr>
            <p:ph idx="3" type="body"/>
          </p:nvPr>
        </p:nvSpPr>
        <p:spPr>
          <a:xfrm>
            <a:off x="5692529" y="1162658"/>
            <a:ext cx="3108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43" name="Google Shape;343;p98"/>
          <p:cNvSpPr txBox="1"/>
          <p:nvPr>
            <p:ph idx="4" type="body"/>
          </p:nvPr>
        </p:nvSpPr>
        <p:spPr>
          <a:xfrm>
            <a:off x="1349373" y="3014000"/>
            <a:ext cx="3108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44" name="Google Shape;344;p98"/>
          <p:cNvSpPr txBox="1"/>
          <p:nvPr>
            <p:ph idx="5" type="body"/>
          </p:nvPr>
        </p:nvSpPr>
        <p:spPr>
          <a:xfrm>
            <a:off x="5692529" y="3014000"/>
            <a:ext cx="3108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45" name="Google Shape;345;p98"/>
          <p:cNvSpPr txBox="1"/>
          <p:nvPr>
            <p:ph idx="6" type="body"/>
          </p:nvPr>
        </p:nvSpPr>
        <p:spPr>
          <a:xfrm>
            <a:off x="704969" y="1210991"/>
            <a:ext cx="16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»"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46" name="Google Shape;346;p98"/>
          <p:cNvSpPr txBox="1"/>
          <p:nvPr>
            <p:ph idx="7" type="body"/>
          </p:nvPr>
        </p:nvSpPr>
        <p:spPr>
          <a:xfrm>
            <a:off x="691343" y="3062331"/>
            <a:ext cx="19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»"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47" name="Google Shape;347;p98"/>
          <p:cNvSpPr txBox="1"/>
          <p:nvPr>
            <p:ph idx="8" type="body"/>
          </p:nvPr>
        </p:nvSpPr>
        <p:spPr>
          <a:xfrm>
            <a:off x="5014769" y="1210991"/>
            <a:ext cx="19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»"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48" name="Google Shape;348;p98"/>
          <p:cNvSpPr txBox="1"/>
          <p:nvPr>
            <p:ph idx="9" type="body"/>
          </p:nvPr>
        </p:nvSpPr>
        <p:spPr>
          <a:xfrm>
            <a:off x="5012365" y="3062331"/>
            <a:ext cx="201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»"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pointers 2">
  <p:cSld name="Four pointers 2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9"/>
          <p:cNvSpPr/>
          <p:nvPr/>
        </p:nvSpPr>
        <p:spPr>
          <a:xfrm>
            <a:off x="332728" y="1984877"/>
            <a:ext cx="779100" cy="779100"/>
          </a:xfrm>
          <a:prstGeom prst="ellipse">
            <a:avLst/>
          </a:prstGeom>
          <a:gradFill>
            <a:gsLst>
              <a:gs pos="0">
                <a:schemeClr val="lt1"/>
              </a:gs>
              <a:gs pos="39800">
                <a:srgbClr val="FFFFFF">
                  <a:alpha val="10588"/>
                </a:srgbClr>
              </a:gs>
              <a:gs pos="77000">
                <a:schemeClr val="accent2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3715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99"/>
          <p:cNvSpPr/>
          <p:nvPr/>
        </p:nvSpPr>
        <p:spPr>
          <a:xfrm>
            <a:off x="332728" y="3792901"/>
            <a:ext cx="779100" cy="779100"/>
          </a:xfrm>
          <a:prstGeom prst="ellipse">
            <a:avLst/>
          </a:prstGeom>
          <a:gradFill>
            <a:gsLst>
              <a:gs pos="0">
                <a:schemeClr val="lt1"/>
              </a:gs>
              <a:gs pos="39800">
                <a:srgbClr val="FFFFFF">
                  <a:alpha val="10588"/>
                </a:srgbClr>
              </a:gs>
              <a:gs pos="77000">
                <a:schemeClr val="accent4"/>
              </a:gs>
              <a:gs pos="100000">
                <a:schemeClr val="accent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3715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99"/>
          <p:cNvSpPr/>
          <p:nvPr/>
        </p:nvSpPr>
        <p:spPr>
          <a:xfrm>
            <a:off x="332728" y="2888889"/>
            <a:ext cx="779100" cy="779100"/>
          </a:xfrm>
          <a:prstGeom prst="ellipse">
            <a:avLst/>
          </a:prstGeom>
          <a:gradFill>
            <a:gsLst>
              <a:gs pos="0">
                <a:schemeClr val="lt1"/>
              </a:gs>
              <a:gs pos="39800">
                <a:srgbClr val="FFFFFF">
                  <a:alpha val="10588"/>
                </a:srgbClr>
              </a:gs>
              <a:gs pos="77000">
                <a:schemeClr val="accent3"/>
              </a:gs>
              <a:gs pos="100000">
                <a:schemeClr val="accent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3715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99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99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596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99"/>
          <p:cNvSpPr/>
          <p:nvPr/>
        </p:nvSpPr>
        <p:spPr>
          <a:xfrm>
            <a:off x="332728" y="1077802"/>
            <a:ext cx="779100" cy="779100"/>
          </a:xfrm>
          <a:prstGeom prst="ellipse">
            <a:avLst/>
          </a:prstGeom>
          <a:gradFill>
            <a:gsLst>
              <a:gs pos="0">
                <a:schemeClr val="lt1"/>
              </a:gs>
              <a:gs pos="40000">
                <a:srgbClr val="FFFFFF">
                  <a:alpha val="10588"/>
                </a:srgbClr>
              </a:gs>
              <a:gs pos="77000">
                <a:schemeClr val="accent1"/>
              </a:gs>
              <a:gs pos="100000">
                <a:schemeClr val="accent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3715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99"/>
          <p:cNvSpPr txBox="1"/>
          <p:nvPr>
            <p:ph idx="2" type="body"/>
          </p:nvPr>
        </p:nvSpPr>
        <p:spPr>
          <a:xfrm>
            <a:off x="637318" y="1251908"/>
            <a:ext cx="169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57" name="Google Shape;357;p99"/>
          <p:cNvSpPr txBox="1"/>
          <p:nvPr>
            <p:ph idx="3" type="body"/>
          </p:nvPr>
        </p:nvSpPr>
        <p:spPr>
          <a:xfrm>
            <a:off x="623692" y="2158983"/>
            <a:ext cx="19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58" name="Google Shape;358;p99"/>
          <p:cNvSpPr txBox="1"/>
          <p:nvPr>
            <p:ph idx="4" type="body"/>
          </p:nvPr>
        </p:nvSpPr>
        <p:spPr>
          <a:xfrm>
            <a:off x="623692" y="3062995"/>
            <a:ext cx="19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59" name="Google Shape;359;p99"/>
          <p:cNvSpPr txBox="1"/>
          <p:nvPr>
            <p:ph idx="5" type="body"/>
          </p:nvPr>
        </p:nvSpPr>
        <p:spPr>
          <a:xfrm>
            <a:off x="621288" y="3967007"/>
            <a:ext cx="201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60" name="Google Shape;360;p99"/>
          <p:cNvSpPr txBox="1"/>
          <p:nvPr>
            <p:ph idx="6" type="body"/>
          </p:nvPr>
        </p:nvSpPr>
        <p:spPr>
          <a:xfrm>
            <a:off x="1266092" y="1078731"/>
            <a:ext cx="75438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61" name="Google Shape;361;p99"/>
          <p:cNvSpPr txBox="1"/>
          <p:nvPr>
            <p:ph idx="7" type="body"/>
          </p:nvPr>
        </p:nvSpPr>
        <p:spPr>
          <a:xfrm>
            <a:off x="1266092" y="1984074"/>
            <a:ext cx="75438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62" name="Google Shape;362;p99"/>
          <p:cNvSpPr txBox="1"/>
          <p:nvPr>
            <p:ph idx="8" type="body"/>
          </p:nvPr>
        </p:nvSpPr>
        <p:spPr>
          <a:xfrm>
            <a:off x="1266092" y="2889417"/>
            <a:ext cx="75438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63" name="Google Shape;363;p99"/>
          <p:cNvSpPr txBox="1"/>
          <p:nvPr>
            <p:ph idx="9" type="body"/>
          </p:nvPr>
        </p:nvSpPr>
        <p:spPr>
          <a:xfrm>
            <a:off x="1266092" y="3793830"/>
            <a:ext cx="75438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">
  <p:cSld name="Two titles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00"/>
          <p:cNvSpPr txBox="1"/>
          <p:nvPr/>
        </p:nvSpPr>
        <p:spPr>
          <a:xfrm>
            <a:off x="323851" y="1080468"/>
            <a:ext cx="4160400" cy="548700"/>
          </a:xfrm>
          <a:prstGeom prst="rect">
            <a:avLst/>
          </a:prstGeom>
          <a:gradFill>
            <a:gsLst>
              <a:gs pos="0">
                <a:srgbClr val="0596FF">
                  <a:alpha val="0"/>
                </a:srgb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66" name="Google Shape;366;p100"/>
          <p:cNvSpPr txBox="1"/>
          <p:nvPr/>
        </p:nvSpPr>
        <p:spPr>
          <a:xfrm>
            <a:off x="4644488" y="1080468"/>
            <a:ext cx="4160400" cy="548700"/>
          </a:xfrm>
          <a:prstGeom prst="rect">
            <a:avLst/>
          </a:prstGeom>
          <a:gradFill>
            <a:gsLst>
              <a:gs pos="0">
                <a:srgbClr val="00A39B">
                  <a:alpha val="0"/>
                </a:srgbClr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67" name="Google Shape;367;p100"/>
          <p:cNvSpPr txBox="1"/>
          <p:nvPr>
            <p:ph idx="1" type="body"/>
          </p:nvPr>
        </p:nvSpPr>
        <p:spPr>
          <a:xfrm>
            <a:off x="4644488" y="1080468"/>
            <a:ext cx="4160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68" name="Google Shape;368;p100"/>
          <p:cNvSpPr txBox="1"/>
          <p:nvPr>
            <p:ph idx="2" type="body"/>
          </p:nvPr>
        </p:nvSpPr>
        <p:spPr>
          <a:xfrm>
            <a:off x="323851" y="1080468"/>
            <a:ext cx="4160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69" name="Google Shape;369;p100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70" name="Google Shape;370;p100"/>
          <p:cNvSpPr txBox="1"/>
          <p:nvPr>
            <p:ph idx="3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71" name="Google Shape;371;p100"/>
          <p:cNvSpPr txBox="1"/>
          <p:nvPr>
            <p:ph idx="4" type="body"/>
          </p:nvPr>
        </p:nvSpPr>
        <p:spPr>
          <a:xfrm>
            <a:off x="320675" y="1714501"/>
            <a:ext cx="4160400" cy="2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72" name="Google Shape;372;p100"/>
          <p:cNvSpPr txBox="1"/>
          <p:nvPr>
            <p:ph idx="5" type="body"/>
          </p:nvPr>
        </p:nvSpPr>
        <p:spPr>
          <a:xfrm>
            <a:off x="4644488" y="1714501"/>
            <a:ext cx="4160400" cy="2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with icon">
  <p:cSld name="Two titles with icon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1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75" name="Google Shape;375;p101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76" name="Google Shape;376;p101"/>
          <p:cNvSpPr/>
          <p:nvPr/>
        </p:nvSpPr>
        <p:spPr>
          <a:xfrm>
            <a:off x="332728" y="1074383"/>
            <a:ext cx="914400" cy="914400"/>
          </a:xfrm>
          <a:prstGeom prst="ellipse">
            <a:avLst/>
          </a:prstGeom>
          <a:gradFill>
            <a:gsLst>
              <a:gs pos="0">
                <a:srgbClr val="0596FF">
                  <a:alpha val="0"/>
                </a:srgbClr>
              </a:gs>
              <a:gs pos="25000">
                <a:srgbClr val="0596FF">
                  <a:alpha val="0"/>
                </a:srgb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01"/>
          <p:cNvSpPr/>
          <p:nvPr/>
        </p:nvSpPr>
        <p:spPr>
          <a:xfrm>
            <a:off x="4659329" y="1074738"/>
            <a:ext cx="914400" cy="914400"/>
          </a:xfrm>
          <a:prstGeom prst="ellipse">
            <a:avLst/>
          </a:prstGeom>
          <a:gradFill>
            <a:gsLst>
              <a:gs pos="0">
                <a:srgbClr val="A375FF">
                  <a:alpha val="0"/>
                </a:srgbClr>
              </a:gs>
              <a:gs pos="25000">
                <a:srgbClr val="A375FF">
                  <a:alpha val="0"/>
                </a:srgb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01"/>
          <p:cNvSpPr txBox="1"/>
          <p:nvPr>
            <p:ph idx="2" type="body"/>
          </p:nvPr>
        </p:nvSpPr>
        <p:spPr>
          <a:xfrm>
            <a:off x="1402129" y="1652954"/>
            <a:ext cx="30723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 sz="14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79" name="Google Shape;379;p101"/>
          <p:cNvSpPr txBox="1"/>
          <p:nvPr>
            <p:ph idx="3" type="body"/>
          </p:nvPr>
        </p:nvSpPr>
        <p:spPr>
          <a:xfrm>
            <a:off x="1402129" y="1074737"/>
            <a:ext cx="307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80" name="Google Shape;380;p101"/>
          <p:cNvSpPr txBox="1"/>
          <p:nvPr>
            <p:ph idx="4" type="body"/>
          </p:nvPr>
        </p:nvSpPr>
        <p:spPr>
          <a:xfrm>
            <a:off x="5731216" y="1652954"/>
            <a:ext cx="30723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Light"/>
              <a:buNone/>
              <a:defRPr sz="14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81" name="Google Shape;381;p101"/>
          <p:cNvSpPr txBox="1"/>
          <p:nvPr>
            <p:ph idx="5" type="body"/>
          </p:nvPr>
        </p:nvSpPr>
        <p:spPr>
          <a:xfrm>
            <a:off x="5731216" y="1074737"/>
            <a:ext cx="307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82" name="Google Shape;382;p101"/>
          <p:cNvSpPr txBox="1"/>
          <p:nvPr>
            <p:ph idx="6" type="body"/>
          </p:nvPr>
        </p:nvSpPr>
        <p:spPr>
          <a:xfrm>
            <a:off x="640047" y="1439250"/>
            <a:ext cx="29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83" name="Google Shape;383;p101"/>
          <p:cNvSpPr txBox="1"/>
          <p:nvPr>
            <p:ph idx="7" type="body"/>
          </p:nvPr>
        </p:nvSpPr>
        <p:spPr>
          <a:xfrm>
            <a:off x="4966648" y="1439605"/>
            <a:ext cx="29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x 3 Titles with icon">
  <p:cSld name="2 x 3 Titles with icon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2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86" name="Google Shape;386;p102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87" name="Google Shape;387;p102"/>
          <p:cNvSpPr/>
          <p:nvPr/>
        </p:nvSpPr>
        <p:spPr>
          <a:xfrm>
            <a:off x="323850" y="1472667"/>
            <a:ext cx="914400" cy="914400"/>
          </a:xfrm>
          <a:prstGeom prst="ellipse">
            <a:avLst/>
          </a:prstGeom>
          <a:gradFill>
            <a:gsLst>
              <a:gs pos="0">
                <a:srgbClr val="0596FF">
                  <a:alpha val="0"/>
                </a:srgbClr>
              </a:gs>
              <a:gs pos="25000">
                <a:srgbClr val="0596FF">
                  <a:alpha val="0"/>
                </a:srgb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2"/>
          <p:cNvSpPr/>
          <p:nvPr/>
        </p:nvSpPr>
        <p:spPr>
          <a:xfrm>
            <a:off x="323850" y="2565134"/>
            <a:ext cx="914400" cy="914400"/>
          </a:xfrm>
          <a:prstGeom prst="ellipse">
            <a:avLst/>
          </a:prstGeom>
          <a:gradFill>
            <a:gsLst>
              <a:gs pos="0">
                <a:srgbClr val="A375FF">
                  <a:alpha val="0"/>
                </a:srgbClr>
              </a:gs>
              <a:gs pos="25000">
                <a:srgbClr val="A375FF">
                  <a:alpha val="0"/>
                </a:srgb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2"/>
          <p:cNvSpPr/>
          <p:nvPr/>
        </p:nvSpPr>
        <p:spPr>
          <a:xfrm>
            <a:off x="323850" y="3657600"/>
            <a:ext cx="914400" cy="914400"/>
          </a:xfrm>
          <a:prstGeom prst="ellipse">
            <a:avLst/>
          </a:prstGeom>
          <a:gradFill>
            <a:gsLst>
              <a:gs pos="0">
                <a:srgbClr val="FF5269">
                  <a:alpha val="0"/>
                </a:srgbClr>
              </a:gs>
              <a:gs pos="25000">
                <a:srgbClr val="FF5269">
                  <a:alpha val="0"/>
                </a:srgbClr>
              </a:gs>
              <a:gs pos="100000">
                <a:schemeClr val="accent3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2"/>
          <p:cNvSpPr txBox="1"/>
          <p:nvPr>
            <p:ph idx="2" type="body"/>
          </p:nvPr>
        </p:nvSpPr>
        <p:spPr>
          <a:xfrm>
            <a:off x="631169" y="1837534"/>
            <a:ext cx="29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91" name="Google Shape;391;p102"/>
          <p:cNvSpPr txBox="1"/>
          <p:nvPr>
            <p:ph idx="3" type="body"/>
          </p:nvPr>
        </p:nvSpPr>
        <p:spPr>
          <a:xfrm>
            <a:off x="631169" y="2930001"/>
            <a:ext cx="29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92" name="Google Shape;392;p102"/>
          <p:cNvSpPr txBox="1"/>
          <p:nvPr>
            <p:ph idx="4" type="body"/>
          </p:nvPr>
        </p:nvSpPr>
        <p:spPr>
          <a:xfrm>
            <a:off x="631169" y="4022467"/>
            <a:ext cx="29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93" name="Google Shape;393;p102"/>
          <p:cNvSpPr txBox="1"/>
          <p:nvPr>
            <p:ph idx="5" type="body"/>
          </p:nvPr>
        </p:nvSpPr>
        <p:spPr>
          <a:xfrm>
            <a:off x="1380392" y="1080468"/>
            <a:ext cx="310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394" name="Google Shape;394;p102"/>
          <p:cNvSpPr txBox="1"/>
          <p:nvPr>
            <p:ph idx="6" type="body"/>
          </p:nvPr>
        </p:nvSpPr>
        <p:spPr>
          <a:xfrm>
            <a:off x="1377216" y="1617784"/>
            <a:ext cx="3108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95" name="Google Shape;395;p102"/>
          <p:cNvSpPr txBox="1"/>
          <p:nvPr>
            <p:ph idx="7" type="body"/>
          </p:nvPr>
        </p:nvSpPr>
        <p:spPr>
          <a:xfrm>
            <a:off x="1377216" y="2633297"/>
            <a:ext cx="3108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96" name="Google Shape;396;p102"/>
          <p:cNvSpPr txBox="1"/>
          <p:nvPr>
            <p:ph idx="8" type="body"/>
          </p:nvPr>
        </p:nvSpPr>
        <p:spPr>
          <a:xfrm>
            <a:off x="1377216" y="3648810"/>
            <a:ext cx="3108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397" name="Google Shape;397;p102"/>
          <p:cNvSpPr/>
          <p:nvPr/>
        </p:nvSpPr>
        <p:spPr>
          <a:xfrm>
            <a:off x="4639506" y="1472667"/>
            <a:ext cx="914400" cy="914400"/>
          </a:xfrm>
          <a:prstGeom prst="ellipse">
            <a:avLst/>
          </a:prstGeom>
          <a:gradFill>
            <a:gsLst>
              <a:gs pos="0">
                <a:srgbClr val="0596FF">
                  <a:alpha val="0"/>
                </a:srgbClr>
              </a:gs>
              <a:gs pos="25000">
                <a:srgbClr val="0596FF">
                  <a:alpha val="0"/>
                </a:srgb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02"/>
          <p:cNvSpPr/>
          <p:nvPr/>
        </p:nvSpPr>
        <p:spPr>
          <a:xfrm>
            <a:off x="4639506" y="2565134"/>
            <a:ext cx="914400" cy="914400"/>
          </a:xfrm>
          <a:prstGeom prst="ellipse">
            <a:avLst/>
          </a:prstGeom>
          <a:gradFill>
            <a:gsLst>
              <a:gs pos="0">
                <a:srgbClr val="A375FF">
                  <a:alpha val="0"/>
                </a:srgbClr>
              </a:gs>
              <a:gs pos="25000">
                <a:srgbClr val="A375FF">
                  <a:alpha val="0"/>
                </a:srgb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02"/>
          <p:cNvSpPr/>
          <p:nvPr/>
        </p:nvSpPr>
        <p:spPr>
          <a:xfrm>
            <a:off x="4639506" y="3657600"/>
            <a:ext cx="914400" cy="914400"/>
          </a:xfrm>
          <a:prstGeom prst="ellipse">
            <a:avLst/>
          </a:prstGeom>
          <a:gradFill>
            <a:gsLst>
              <a:gs pos="0">
                <a:srgbClr val="FF5269">
                  <a:alpha val="0"/>
                </a:srgbClr>
              </a:gs>
              <a:gs pos="25000">
                <a:srgbClr val="FF5269">
                  <a:alpha val="0"/>
                </a:srgbClr>
              </a:gs>
              <a:gs pos="100000">
                <a:schemeClr val="accent3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02"/>
          <p:cNvSpPr txBox="1"/>
          <p:nvPr>
            <p:ph idx="9" type="body"/>
          </p:nvPr>
        </p:nvSpPr>
        <p:spPr>
          <a:xfrm>
            <a:off x="4946825" y="1837534"/>
            <a:ext cx="29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01" name="Google Shape;401;p102"/>
          <p:cNvSpPr txBox="1"/>
          <p:nvPr>
            <p:ph idx="13" type="body"/>
          </p:nvPr>
        </p:nvSpPr>
        <p:spPr>
          <a:xfrm>
            <a:off x="4946825" y="2930001"/>
            <a:ext cx="29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02" name="Google Shape;402;p102"/>
          <p:cNvSpPr txBox="1"/>
          <p:nvPr>
            <p:ph idx="14" type="body"/>
          </p:nvPr>
        </p:nvSpPr>
        <p:spPr>
          <a:xfrm>
            <a:off x="4946825" y="4022467"/>
            <a:ext cx="299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03" name="Google Shape;403;p102"/>
          <p:cNvSpPr txBox="1"/>
          <p:nvPr>
            <p:ph idx="15" type="body"/>
          </p:nvPr>
        </p:nvSpPr>
        <p:spPr>
          <a:xfrm>
            <a:off x="5696048" y="1080468"/>
            <a:ext cx="310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04" name="Google Shape;404;p102"/>
          <p:cNvSpPr txBox="1"/>
          <p:nvPr>
            <p:ph idx="16" type="body"/>
          </p:nvPr>
        </p:nvSpPr>
        <p:spPr>
          <a:xfrm>
            <a:off x="5692872" y="1617784"/>
            <a:ext cx="3108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05" name="Google Shape;405;p102"/>
          <p:cNvSpPr txBox="1"/>
          <p:nvPr>
            <p:ph idx="17" type="body"/>
          </p:nvPr>
        </p:nvSpPr>
        <p:spPr>
          <a:xfrm>
            <a:off x="5692872" y="2633297"/>
            <a:ext cx="3108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06" name="Google Shape;406;p102"/>
          <p:cNvSpPr txBox="1"/>
          <p:nvPr>
            <p:ph idx="18" type="body"/>
          </p:nvPr>
        </p:nvSpPr>
        <p:spPr>
          <a:xfrm>
            <a:off x="5692872" y="3648810"/>
            <a:ext cx="3108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Char char="•"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itles with numbers">
  <p:cSld name="Four titles with number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3"/>
          <p:cNvSpPr/>
          <p:nvPr/>
        </p:nvSpPr>
        <p:spPr>
          <a:xfrm>
            <a:off x="3717528" y="1986368"/>
            <a:ext cx="1686900" cy="1686900"/>
          </a:xfrm>
          <a:prstGeom prst="diamond">
            <a:avLst/>
          </a:prstGeom>
          <a:noFill/>
          <a:ln cap="flat" cmpd="sng" w="19050">
            <a:solidFill>
              <a:srgbClr val="9494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03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10" name="Google Shape;410;p103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11" name="Google Shape;411;p103"/>
          <p:cNvSpPr/>
          <p:nvPr/>
        </p:nvSpPr>
        <p:spPr>
          <a:xfrm rot="5400000">
            <a:off x="4544967" y="2807727"/>
            <a:ext cx="1068600" cy="1068600"/>
          </a:xfrm>
          <a:prstGeom prst="ellipse">
            <a:avLst/>
          </a:prstGeom>
          <a:gradFill>
            <a:gsLst>
              <a:gs pos="0">
                <a:schemeClr val="accent2"/>
              </a:gs>
              <a:gs pos="58000">
                <a:schemeClr val="lt1"/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03"/>
          <p:cNvSpPr/>
          <p:nvPr/>
        </p:nvSpPr>
        <p:spPr>
          <a:xfrm>
            <a:off x="4540083" y="1781965"/>
            <a:ext cx="1068600" cy="1068600"/>
          </a:xfrm>
          <a:prstGeom prst="ellipse">
            <a:avLst/>
          </a:prstGeom>
          <a:gradFill>
            <a:gsLst>
              <a:gs pos="0">
                <a:schemeClr val="accent1"/>
              </a:gs>
              <a:gs pos="58000">
                <a:schemeClr val="lt1"/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03"/>
          <p:cNvSpPr/>
          <p:nvPr/>
        </p:nvSpPr>
        <p:spPr>
          <a:xfrm flipH="1" rot="-5400000">
            <a:off x="3518529" y="2802965"/>
            <a:ext cx="1068600" cy="1068600"/>
          </a:xfrm>
          <a:prstGeom prst="ellipse">
            <a:avLst/>
          </a:prstGeom>
          <a:gradFill>
            <a:gsLst>
              <a:gs pos="0">
                <a:schemeClr val="accent3"/>
              </a:gs>
              <a:gs pos="58000">
                <a:schemeClr val="lt1"/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03"/>
          <p:cNvSpPr/>
          <p:nvPr/>
        </p:nvSpPr>
        <p:spPr>
          <a:xfrm flipH="1">
            <a:off x="3530556" y="1789108"/>
            <a:ext cx="1068600" cy="1068600"/>
          </a:xfrm>
          <a:prstGeom prst="ellipse">
            <a:avLst/>
          </a:prstGeom>
          <a:gradFill>
            <a:gsLst>
              <a:gs pos="0">
                <a:schemeClr val="accent4"/>
              </a:gs>
              <a:gs pos="58000">
                <a:schemeClr val="lt1"/>
              </a:gs>
              <a:gs pos="100000">
                <a:schemeClr val="lt1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03"/>
          <p:cNvSpPr txBox="1"/>
          <p:nvPr>
            <p:ph idx="2" type="body"/>
          </p:nvPr>
        </p:nvSpPr>
        <p:spPr>
          <a:xfrm>
            <a:off x="3833428" y="1953945"/>
            <a:ext cx="1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16" name="Google Shape;416;p103"/>
          <p:cNvSpPr txBox="1"/>
          <p:nvPr>
            <p:ph idx="3" type="body"/>
          </p:nvPr>
        </p:nvSpPr>
        <p:spPr>
          <a:xfrm>
            <a:off x="3973750" y="2473366"/>
            <a:ext cx="11742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103"/>
          <p:cNvSpPr txBox="1"/>
          <p:nvPr>
            <p:ph idx="4" type="body"/>
          </p:nvPr>
        </p:nvSpPr>
        <p:spPr>
          <a:xfrm>
            <a:off x="3835833" y="3256804"/>
            <a:ext cx="16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18" name="Google Shape;418;p103"/>
          <p:cNvSpPr txBox="1"/>
          <p:nvPr>
            <p:ph idx="5" type="body"/>
          </p:nvPr>
        </p:nvSpPr>
        <p:spPr>
          <a:xfrm>
            <a:off x="5188282" y="1953945"/>
            <a:ext cx="14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19" name="Google Shape;419;p103"/>
          <p:cNvSpPr txBox="1"/>
          <p:nvPr>
            <p:ph idx="6" type="body"/>
          </p:nvPr>
        </p:nvSpPr>
        <p:spPr>
          <a:xfrm>
            <a:off x="5176260" y="3256804"/>
            <a:ext cx="16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20" name="Google Shape;420;p103"/>
          <p:cNvSpPr txBox="1"/>
          <p:nvPr>
            <p:ph idx="7" type="body"/>
          </p:nvPr>
        </p:nvSpPr>
        <p:spPr>
          <a:xfrm>
            <a:off x="320675" y="1441938"/>
            <a:ext cx="30174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21" name="Google Shape;421;p103"/>
          <p:cNvSpPr txBox="1"/>
          <p:nvPr>
            <p:ph idx="8" type="body"/>
          </p:nvPr>
        </p:nvSpPr>
        <p:spPr>
          <a:xfrm>
            <a:off x="320675" y="1074738"/>
            <a:ext cx="3017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accent4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22" name="Google Shape;422;p103"/>
          <p:cNvSpPr txBox="1"/>
          <p:nvPr>
            <p:ph idx="9" type="body"/>
          </p:nvPr>
        </p:nvSpPr>
        <p:spPr>
          <a:xfrm>
            <a:off x="320675" y="3253153"/>
            <a:ext cx="30174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23" name="Google Shape;423;p103"/>
          <p:cNvSpPr txBox="1"/>
          <p:nvPr>
            <p:ph idx="13" type="body"/>
          </p:nvPr>
        </p:nvSpPr>
        <p:spPr>
          <a:xfrm>
            <a:off x="320675" y="2885953"/>
            <a:ext cx="3017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aleway SemiBold"/>
              <a:buNone/>
              <a:defRPr sz="1400">
                <a:solidFill>
                  <a:schemeClr val="accent3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24" name="Google Shape;424;p103"/>
          <p:cNvSpPr txBox="1"/>
          <p:nvPr>
            <p:ph idx="14" type="body"/>
          </p:nvPr>
        </p:nvSpPr>
        <p:spPr>
          <a:xfrm>
            <a:off x="5787488" y="1441938"/>
            <a:ext cx="30174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25" name="Google Shape;425;p103"/>
          <p:cNvSpPr txBox="1"/>
          <p:nvPr>
            <p:ph idx="15" type="body"/>
          </p:nvPr>
        </p:nvSpPr>
        <p:spPr>
          <a:xfrm>
            <a:off x="5787488" y="1074738"/>
            <a:ext cx="3017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26" name="Google Shape;426;p103"/>
          <p:cNvSpPr txBox="1"/>
          <p:nvPr>
            <p:ph idx="16" type="body"/>
          </p:nvPr>
        </p:nvSpPr>
        <p:spPr>
          <a:xfrm>
            <a:off x="5787488" y="3253153"/>
            <a:ext cx="30174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Light"/>
              <a:buNone/>
              <a:defRPr sz="12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27" name="Google Shape;427;p103"/>
          <p:cNvSpPr txBox="1"/>
          <p:nvPr>
            <p:ph idx="17" type="body"/>
          </p:nvPr>
        </p:nvSpPr>
        <p:spPr>
          <a:xfrm>
            <a:off x="5787488" y="2885953"/>
            <a:ext cx="3017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ight titles">
  <p:cSld name="Eight titles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" name="Google Shape;429;p104"/>
          <p:cNvCxnSpPr/>
          <p:nvPr/>
        </p:nvCxnSpPr>
        <p:spPr>
          <a:xfrm>
            <a:off x="320675" y="2824163"/>
            <a:ext cx="849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0" name="Google Shape;430;p104"/>
          <p:cNvCxnSpPr/>
          <p:nvPr/>
        </p:nvCxnSpPr>
        <p:spPr>
          <a:xfrm>
            <a:off x="2399194" y="1076325"/>
            <a:ext cx="0" cy="349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" name="Google Shape;431;p104"/>
          <p:cNvCxnSpPr/>
          <p:nvPr/>
        </p:nvCxnSpPr>
        <p:spPr>
          <a:xfrm>
            <a:off x="4562840" y="1076325"/>
            <a:ext cx="0" cy="349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2" name="Google Shape;432;p104"/>
          <p:cNvCxnSpPr/>
          <p:nvPr/>
        </p:nvCxnSpPr>
        <p:spPr>
          <a:xfrm>
            <a:off x="6726487" y="1076325"/>
            <a:ext cx="0" cy="3495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3" name="Google Shape;433;p104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34" name="Google Shape;434;p104"/>
          <p:cNvSpPr txBox="1"/>
          <p:nvPr>
            <p:ph idx="1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35" name="Google Shape;435;p104"/>
          <p:cNvSpPr txBox="1"/>
          <p:nvPr>
            <p:ph idx="2" type="body"/>
          </p:nvPr>
        </p:nvSpPr>
        <p:spPr>
          <a:xfrm>
            <a:off x="320675" y="1074738"/>
            <a:ext cx="1993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36" name="Google Shape;436;p104"/>
          <p:cNvSpPr txBox="1"/>
          <p:nvPr>
            <p:ph idx="3" type="body"/>
          </p:nvPr>
        </p:nvSpPr>
        <p:spPr>
          <a:xfrm>
            <a:off x="2484321" y="1074738"/>
            <a:ext cx="1993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37" name="Google Shape;437;p104"/>
          <p:cNvSpPr txBox="1"/>
          <p:nvPr>
            <p:ph idx="4" type="body"/>
          </p:nvPr>
        </p:nvSpPr>
        <p:spPr>
          <a:xfrm>
            <a:off x="4647967" y="1074738"/>
            <a:ext cx="1993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38" name="Google Shape;438;p104"/>
          <p:cNvSpPr txBox="1"/>
          <p:nvPr>
            <p:ph idx="5" type="body"/>
          </p:nvPr>
        </p:nvSpPr>
        <p:spPr>
          <a:xfrm>
            <a:off x="320675" y="2926080"/>
            <a:ext cx="1993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39" name="Google Shape;439;p104"/>
          <p:cNvSpPr txBox="1"/>
          <p:nvPr>
            <p:ph idx="6" type="body"/>
          </p:nvPr>
        </p:nvSpPr>
        <p:spPr>
          <a:xfrm>
            <a:off x="2484322" y="2926080"/>
            <a:ext cx="1993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40" name="Google Shape;440;p104"/>
          <p:cNvSpPr txBox="1"/>
          <p:nvPr>
            <p:ph idx="7" type="body"/>
          </p:nvPr>
        </p:nvSpPr>
        <p:spPr>
          <a:xfrm>
            <a:off x="4647969" y="2926080"/>
            <a:ext cx="1993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41" name="Google Shape;441;p104"/>
          <p:cNvSpPr txBox="1"/>
          <p:nvPr>
            <p:ph idx="8" type="body"/>
          </p:nvPr>
        </p:nvSpPr>
        <p:spPr>
          <a:xfrm>
            <a:off x="6811616" y="1074738"/>
            <a:ext cx="1993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42" name="Google Shape;442;p104"/>
          <p:cNvSpPr txBox="1"/>
          <p:nvPr>
            <p:ph idx="9" type="body"/>
          </p:nvPr>
        </p:nvSpPr>
        <p:spPr>
          <a:xfrm>
            <a:off x="6811616" y="2926080"/>
            <a:ext cx="1993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Light"/>
              <a:buNone/>
              <a:defRPr sz="11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 showMasterSp="0">
  <p:cSld name="Divider 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105"/>
          <p:cNvGrpSpPr/>
          <p:nvPr/>
        </p:nvGrpSpPr>
        <p:grpSpPr>
          <a:xfrm>
            <a:off x="4800640" y="666788"/>
            <a:ext cx="3576509" cy="3615198"/>
            <a:chOff x="-2814641" y="-2652717"/>
            <a:chExt cx="3962891" cy="4005760"/>
          </a:xfrm>
        </p:grpSpPr>
        <p:sp>
          <p:nvSpPr>
            <p:cNvPr id="445" name="Google Shape;445;p105"/>
            <p:cNvSpPr/>
            <p:nvPr/>
          </p:nvSpPr>
          <p:spPr>
            <a:xfrm>
              <a:off x="-2814641" y="-2097727"/>
              <a:ext cx="2386500" cy="23865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">
                  <a:schemeClr val="accent2"/>
                </a:gs>
                <a:gs pos="57000">
                  <a:srgbClr val="A375FF">
                    <a:alpha val="9803"/>
                  </a:srgbClr>
                </a:gs>
                <a:gs pos="100000">
                  <a:srgbClr val="A375FF">
                    <a:alpha val="0"/>
                  </a:srgbClr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05"/>
            <p:cNvSpPr/>
            <p:nvPr/>
          </p:nvSpPr>
          <p:spPr>
            <a:xfrm>
              <a:off x="-1238250" y="-1592466"/>
              <a:ext cx="2386500" cy="2386500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8000">
                  <a:schemeClr val="accent5"/>
                </a:gs>
                <a:gs pos="61000">
                  <a:srgbClr val="B88D00">
                    <a:alpha val="11764"/>
                  </a:srgbClr>
                </a:gs>
                <a:gs pos="77000">
                  <a:srgbClr val="B88D00">
                    <a:alpha val="0"/>
                  </a:srgbClr>
                </a:gs>
                <a:gs pos="100000">
                  <a:srgbClr val="B88D00">
                    <a:alpha val="0"/>
                  </a:srgbClr>
                </a:gs>
              </a:gsLst>
              <a:lin ang="14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05"/>
            <p:cNvSpPr/>
            <p:nvPr/>
          </p:nvSpPr>
          <p:spPr>
            <a:xfrm>
              <a:off x="-1776415" y="-2652717"/>
              <a:ext cx="2386500" cy="23865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68000">
                  <a:srgbClr val="039BDA">
                    <a:alpha val="11764"/>
                  </a:srgbClr>
                </a:gs>
                <a:gs pos="100000">
                  <a:srgbClr val="00A39B">
                    <a:alpha val="0"/>
                  </a:srgbClr>
                </a:gs>
              </a:gsLst>
              <a:lin ang="9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05"/>
            <p:cNvSpPr/>
            <p:nvPr/>
          </p:nvSpPr>
          <p:spPr>
            <a:xfrm>
              <a:off x="-2276474" y="-1033457"/>
              <a:ext cx="2386500" cy="23865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chemeClr val="accent1"/>
                </a:gs>
                <a:gs pos="71000">
                  <a:srgbClr val="039BDA">
                    <a:alpha val="0"/>
                  </a:srgbClr>
                </a:gs>
                <a:gs pos="100000">
                  <a:srgbClr val="00A39B">
                    <a:alpha val="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105"/>
          <p:cNvSpPr txBox="1"/>
          <p:nvPr>
            <p:ph idx="1" type="body"/>
          </p:nvPr>
        </p:nvSpPr>
        <p:spPr>
          <a:xfrm>
            <a:off x="990599" y="1903268"/>
            <a:ext cx="37212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Light"/>
              <a:buNone/>
              <a:defRPr sz="28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50" name="Google Shape;450;p105"/>
          <p:cNvSpPr txBox="1"/>
          <p:nvPr>
            <p:ph idx="2" type="body"/>
          </p:nvPr>
        </p:nvSpPr>
        <p:spPr>
          <a:xfrm>
            <a:off x="326682" y="1903268"/>
            <a:ext cx="495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pic>
        <p:nvPicPr>
          <p:cNvPr id="451" name="Google Shape;451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0069" y="4695644"/>
            <a:ext cx="647705" cy="2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 showMasterSp="0">
  <p:cSld name="Divider 3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06"/>
          <p:cNvSpPr txBox="1"/>
          <p:nvPr>
            <p:ph idx="1" type="body"/>
          </p:nvPr>
        </p:nvSpPr>
        <p:spPr>
          <a:xfrm>
            <a:off x="990599" y="1903268"/>
            <a:ext cx="37212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Light"/>
              <a:buNone/>
              <a:defRPr sz="28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54" name="Google Shape;454;p106"/>
          <p:cNvSpPr txBox="1"/>
          <p:nvPr>
            <p:ph idx="2" type="body"/>
          </p:nvPr>
        </p:nvSpPr>
        <p:spPr>
          <a:xfrm>
            <a:off x="326682" y="1903268"/>
            <a:ext cx="495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grpSp>
        <p:nvGrpSpPr>
          <p:cNvPr id="455" name="Google Shape;455;p106"/>
          <p:cNvGrpSpPr/>
          <p:nvPr/>
        </p:nvGrpSpPr>
        <p:grpSpPr>
          <a:xfrm>
            <a:off x="4952947" y="895309"/>
            <a:ext cx="3439051" cy="3439051"/>
            <a:chOff x="-5257800" y="-4102097"/>
            <a:chExt cx="4014300" cy="4014300"/>
          </a:xfrm>
        </p:grpSpPr>
        <p:sp>
          <p:nvSpPr>
            <p:cNvPr id="456" name="Google Shape;456;p106"/>
            <p:cNvSpPr/>
            <p:nvPr/>
          </p:nvSpPr>
          <p:spPr>
            <a:xfrm>
              <a:off x="-5257800" y="-4102097"/>
              <a:ext cx="4014300" cy="4014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4000">
                  <a:schemeClr val="accent1"/>
                </a:gs>
                <a:gs pos="68000">
                  <a:srgbClr val="039BDA">
                    <a:alpha val="11764"/>
                  </a:srgbClr>
                </a:gs>
                <a:gs pos="100000">
                  <a:srgbClr val="00A39B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06"/>
            <p:cNvSpPr/>
            <p:nvPr/>
          </p:nvSpPr>
          <p:spPr>
            <a:xfrm>
              <a:off x="-4194009" y="-1974515"/>
              <a:ext cx="1883700" cy="18837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8000">
                  <a:schemeClr val="accent3"/>
                </a:gs>
                <a:gs pos="68000">
                  <a:srgbClr val="FF5269">
                    <a:alpha val="11764"/>
                  </a:srgbClr>
                </a:gs>
                <a:gs pos="100000">
                  <a:srgbClr val="00A39B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8" name="Google Shape;45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0069" y="4695644"/>
            <a:ext cx="647705" cy="2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" showMasterSp="0">
  <p:cSld name="Divider 4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07"/>
          <p:cNvSpPr txBox="1"/>
          <p:nvPr>
            <p:ph idx="1" type="body"/>
          </p:nvPr>
        </p:nvSpPr>
        <p:spPr>
          <a:xfrm>
            <a:off x="990599" y="1903268"/>
            <a:ext cx="37212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Light"/>
              <a:buNone/>
              <a:defRPr sz="28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61" name="Google Shape;461;p107"/>
          <p:cNvSpPr txBox="1"/>
          <p:nvPr>
            <p:ph idx="2" type="body"/>
          </p:nvPr>
        </p:nvSpPr>
        <p:spPr>
          <a:xfrm>
            <a:off x="326682" y="1903268"/>
            <a:ext cx="500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grpSp>
        <p:nvGrpSpPr>
          <p:cNvPr id="462" name="Google Shape;462;p107"/>
          <p:cNvGrpSpPr/>
          <p:nvPr/>
        </p:nvGrpSpPr>
        <p:grpSpPr>
          <a:xfrm>
            <a:off x="5140044" y="742951"/>
            <a:ext cx="3396278" cy="3435165"/>
            <a:chOff x="-2781243" y="-2005012"/>
            <a:chExt cx="3959751" cy="4005089"/>
          </a:xfrm>
        </p:grpSpPr>
        <p:sp>
          <p:nvSpPr>
            <p:cNvPr id="463" name="Google Shape;463;p107"/>
            <p:cNvSpPr/>
            <p:nvPr/>
          </p:nvSpPr>
          <p:spPr>
            <a:xfrm>
              <a:off x="-1457326" y="-2000251"/>
              <a:ext cx="2624400" cy="26244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000">
                  <a:schemeClr val="accent1"/>
                </a:gs>
                <a:gs pos="58000">
                  <a:srgbClr val="039BDA">
                    <a:alpha val="21568"/>
                  </a:srgbClr>
                </a:gs>
                <a:gs pos="83000">
                  <a:srgbClr val="00A39B">
                    <a:alpha val="0"/>
                  </a:srgbClr>
                </a:gs>
                <a:gs pos="100000">
                  <a:srgbClr val="00A39B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07"/>
            <p:cNvSpPr/>
            <p:nvPr/>
          </p:nvSpPr>
          <p:spPr>
            <a:xfrm>
              <a:off x="-1491492" y="-669923"/>
              <a:ext cx="2670000" cy="267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60000">
                  <a:srgbClr val="A375FF">
                    <a:alpha val="15686"/>
                  </a:srgbClr>
                </a:gs>
                <a:gs pos="100000">
                  <a:srgbClr val="A375FF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07"/>
            <p:cNvSpPr/>
            <p:nvPr/>
          </p:nvSpPr>
          <p:spPr>
            <a:xfrm>
              <a:off x="-2781243" y="-2005012"/>
              <a:ext cx="2670000" cy="26700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6000">
                  <a:schemeClr val="accent2"/>
                </a:gs>
                <a:gs pos="60000">
                  <a:srgbClr val="A375FF">
                    <a:alpha val="9803"/>
                  </a:srgbClr>
                </a:gs>
                <a:gs pos="100000">
                  <a:srgbClr val="A375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07"/>
            <p:cNvSpPr/>
            <p:nvPr/>
          </p:nvSpPr>
          <p:spPr>
            <a:xfrm>
              <a:off x="-2781243" y="-644520"/>
              <a:ext cx="2624400" cy="2624400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58000">
                  <a:srgbClr val="00A39B">
                    <a:alpha val="11764"/>
                  </a:srgbClr>
                </a:gs>
                <a:gs pos="100000">
                  <a:srgbClr val="00A39B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07"/>
            <p:cNvSpPr/>
            <p:nvPr/>
          </p:nvSpPr>
          <p:spPr>
            <a:xfrm>
              <a:off x="-1459706" y="-669132"/>
              <a:ext cx="1316700" cy="1335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8" name="Google Shape;468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0069" y="4695644"/>
            <a:ext cx="647705" cy="2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" showMasterSp="0">
  <p:cSld name="Divider 5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8"/>
          <p:cNvSpPr txBox="1"/>
          <p:nvPr>
            <p:ph idx="1" type="body"/>
          </p:nvPr>
        </p:nvSpPr>
        <p:spPr>
          <a:xfrm>
            <a:off x="990599" y="1903268"/>
            <a:ext cx="37212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Light"/>
              <a:buNone/>
              <a:defRPr sz="28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471" name="Google Shape;471;p108"/>
          <p:cNvSpPr txBox="1"/>
          <p:nvPr>
            <p:ph idx="2" type="body"/>
          </p:nvPr>
        </p:nvSpPr>
        <p:spPr>
          <a:xfrm>
            <a:off x="326682" y="1903268"/>
            <a:ext cx="495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grpSp>
        <p:nvGrpSpPr>
          <p:cNvPr id="472" name="Google Shape;472;p108"/>
          <p:cNvGrpSpPr/>
          <p:nvPr/>
        </p:nvGrpSpPr>
        <p:grpSpPr>
          <a:xfrm>
            <a:off x="5477689" y="764348"/>
            <a:ext cx="2987137" cy="3281171"/>
            <a:chOff x="-4073526" y="-2951353"/>
            <a:chExt cx="3639300" cy="3997528"/>
          </a:xfrm>
        </p:grpSpPr>
        <p:sp>
          <p:nvSpPr>
            <p:cNvPr id="473" name="Google Shape;473;p108"/>
            <p:cNvSpPr/>
            <p:nvPr/>
          </p:nvSpPr>
          <p:spPr>
            <a:xfrm>
              <a:off x="-4073526" y="-2951353"/>
              <a:ext cx="3639300" cy="3639300"/>
            </a:xfrm>
            <a:prstGeom prst="ellipse">
              <a:avLst/>
            </a:prstGeom>
            <a:gradFill>
              <a:gsLst>
                <a:gs pos="0">
                  <a:srgbClr val="FF5269">
                    <a:alpha val="83529"/>
                  </a:srgbClr>
                </a:gs>
                <a:gs pos="9000">
                  <a:srgbClr val="FF5269">
                    <a:alpha val="83529"/>
                  </a:srgbClr>
                </a:gs>
                <a:gs pos="58000">
                  <a:srgbClr val="FF5269">
                    <a:alpha val="22745"/>
                  </a:srgbClr>
                </a:gs>
                <a:gs pos="100000">
                  <a:srgbClr val="FF5269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08"/>
            <p:cNvSpPr/>
            <p:nvPr/>
          </p:nvSpPr>
          <p:spPr>
            <a:xfrm>
              <a:off x="-2069935" y="-1023938"/>
              <a:ext cx="1630500" cy="20700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9000">
                  <a:srgbClr val="0596FF">
                    <a:alpha val="46666"/>
                  </a:srgbClr>
                </a:gs>
                <a:gs pos="100000">
                  <a:srgbClr val="0596FF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08"/>
            <p:cNvSpPr/>
            <p:nvPr/>
          </p:nvSpPr>
          <p:spPr>
            <a:xfrm>
              <a:off x="-3702050" y="-47625"/>
              <a:ext cx="1630500" cy="1093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44200">
                  <a:srgbClr val="A375FF">
                    <a:alpha val="40784"/>
                  </a:srgbClr>
                </a:gs>
                <a:gs pos="100000">
                  <a:srgbClr val="A375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6" name="Google Shape;47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0069" y="4695644"/>
            <a:ext cx="647705" cy="2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Questions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7000">
                <a:srgbClr val="FFFFFF">
                  <a:alpha val="0"/>
                </a:srgb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09"/>
          <p:cNvSpPr txBox="1"/>
          <p:nvPr>
            <p:ph idx="1" type="body"/>
          </p:nvPr>
        </p:nvSpPr>
        <p:spPr>
          <a:xfrm>
            <a:off x="2209801" y="1885951"/>
            <a:ext cx="47244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ption Content Media right PLAIN">
  <p:cSld name="Title Subtitle Content Media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1"/>
          <p:cNvSpPr txBox="1"/>
          <p:nvPr>
            <p:ph type="title"/>
          </p:nvPr>
        </p:nvSpPr>
        <p:spPr>
          <a:xfrm>
            <a:off x="314325" y="273844"/>
            <a:ext cx="851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3" name="Google Shape;483;p111"/>
          <p:cNvSpPr txBox="1"/>
          <p:nvPr>
            <p:ph idx="1" type="body"/>
          </p:nvPr>
        </p:nvSpPr>
        <p:spPr>
          <a:xfrm>
            <a:off x="314325" y="1264325"/>
            <a:ext cx="38172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4" name="Google Shape;484;p111"/>
          <p:cNvSpPr txBox="1"/>
          <p:nvPr>
            <p:ph idx="2" type="body"/>
          </p:nvPr>
        </p:nvSpPr>
        <p:spPr>
          <a:xfrm>
            <a:off x="314325" y="591241"/>
            <a:ext cx="851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" spcFirstLastPara="1" rIns="6857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85" name="Google Shape;485;p111"/>
          <p:cNvSpPr txBox="1"/>
          <p:nvPr>
            <p:ph idx="12" type="sldNum"/>
          </p:nvPr>
        </p:nvSpPr>
        <p:spPr>
          <a:xfrm>
            <a:off x="8556775" y="4814650"/>
            <a:ext cx="5487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95200" y="4572000"/>
            <a:ext cx="885643" cy="4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2"/>
          <p:cNvSpPr txBox="1"/>
          <p:nvPr>
            <p:ph type="title"/>
          </p:nvPr>
        </p:nvSpPr>
        <p:spPr>
          <a:xfrm>
            <a:off x="314325" y="273844"/>
            <a:ext cx="851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i="0" sz="18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9" name="Google Shape;489;p112"/>
          <p:cNvSpPr txBox="1"/>
          <p:nvPr>
            <p:ph idx="12" type="sldNum"/>
          </p:nvPr>
        </p:nvSpPr>
        <p:spPr>
          <a:xfrm>
            <a:off x="8556775" y="4814650"/>
            <a:ext cx="5487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112"/>
          <p:cNvPicPr preferRelativeResize="0"/>
          <p:nvPr/>
        </p:nvPicPr>
        <p:blipFill rotWithShape="1">
          <a:blip r:embed="rId2">
            <a:alphaModFix/>
          </a:blip>
          <a:srcRect b="-10" l="0" r="0" t="0"/>
          <a:stretch/>
        </p:blipFill>
        <p:spPr>
          <a:xfrm>
            <a:off x="180975" y="4784404"/>
            <a:ext cx="1067175" cy="21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7"/>
          <p:cNvSpPr txBox="1"/>
          <p:nvPr>
            <p:ph type="title"/>
          </p:nvPr>
        </p:nvSpPr>
        <p:spPr>
          <a:xfrm>
            <a:off x="314325" y="273844"/>
            <a:ext cx="851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" name="Google Shape;32;p67"/>
          <p:cNvSpPr txBox="1"/>
          <p:nvPr>
            <p:ph idx="1" type="body"/>
          </p:nvPr>
        </p:nvSpPr>
        <p:spPr>
          <a:xfrm>
            <a:off x="314325" y="804672"/>
            <a:ext cx="8515500" cy="3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Google Shape;33;p67"/>
          <p:cNvSpPr txBox="1"/>
          <p:nvPr>
            <p:ph idx="12" type="sldNum"/>
          </p:nvPr>
        </p:nvSpPr>
        <p:spPr>
          <a:xfrm>
            <a:off x="8556775" y="4814650"/>
            <a:ext cx="5487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" name="Google Shape;34;p67"/>
          <p:cNvPicPr preferRelativeResize="0"/>
          <p:nvPr/>
        </p:nvPicPr>
        <p:blipFill rotWithShape="1">
          <a:blip r:embed="rId3">
            <a:alphaModFix/>
          </a:blip>
          <a:srcRect b="41297" l="0" r="0" t="41172"/>
          <a:stretch/>
        </p:blipFill>
        <p:spPr>
          <a:xfrm>
            <a:off x="104775" y="4714025"/>
            <a:ext cx="1625175" cy="2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3"/>
          <p:cNvSpPr txBox="1"/>
          <p:nvPr>
            <p:ph idx="1" type="body"/>
          </p:nvPr>
        </p:nvSpPr>
        <p:spPr>
          <a:xfrm>
            <a:off x="240300" y="987574"/>
            <a:ext cx="8748000" cy="3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p113"/>
          <p:cNvSpPr txBox="1"/>
          <p:nvPr>
            <p:ph idx="12" type="sldNum"/>
          </p:nvPr>
        </p:nvSpPr>
        <p:spPr>
          <a:xfrm>
            <a:off x="240300" y="4744601"/>
            <a:ext cx="4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113"/>
          <p:cNvSpPr txBox="1"/>
          <p:nvPr>
            <p:ph type="title"/>
          </p:nvPr>
        </p:nvSpPr>
        <p:spPr>
          <a:xfrm>
            <a:off x="240300" y="123478"/>
            <a:ext cx="8724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400"/>
              <a:buFont typeface="Verdana"/>
              <a:buNone/>
              <a:defRPr>
                <a:solidFill>
                  <a:srgbClr val="0066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No 2nd top line">
  <p:cSld name="Title and Content No 2nd top lin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14"/>
          <p:cNvSpPr txBox="1"/>
          <p:nvPr>
            <p:ph idx="1" type="body"/>
          </p:nvPr>
        </p:nvSpPr>
        <p:spPr>
          <a:xfrm>
            <a:off x="216488" y="843559"/>
            <a:ext cx="8748000" cy="3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114"/>
          <p:cNvSpPr txBox="1"/>
          <p:nvPr>
            <p:ph idx="12" type="sldNum"/>
          </p:nvPr>
        </p:nvSpPr>
        <p:spPr>
          <a:xfrm>
            <a:off x="240300" y="4731990"/>
            <a:ext cx="443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114"/>
          <p:cNvSpPr txBox="1"/>
          <p:nvPr>
            <p:ph type="title"/>
          </p:nvPr>
        </p:nvSpPr>
        <p:spPr>
          <a:xfrm>
            <a:off x="216488" y="123478"/>
            <a:ext cx="8748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9" name="Google Shape;499;p114"/>
          <p:cNvCxnSpPr/>
          <p:nvPr/>
        </p:nvCxnSpPr>
        <p:spPr>
          <a:xfrm>
            <a:off x="8077200" y="4707541"/>
            <a:ext cx="0" cy="360000"/>
          </a:xfrm>
          <a:prstGeom prst="straightConnector1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ption Content">
  <p:cSld name="Title Subtitle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5"/>
          <p:cNvSpPr txBox="1"/>
          <p:nvPr>
            <p:ph type="title"/>
          </p:nvPr>
        </p:nvSpPr>
        <p:spPr>
          <a:xfrm>
            <a:off x="314325" y="273844"/>
            <a:ext cx="851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2" name="Google Shape;502;p115"/>
          <p:cNvSpPr txBox="1"/>
          <p:nvPr>
            <p:ph idx="1" type="body"/>
          </p:nvPr>
        </p:nvSpPr>
        <p:spPr>
          <a:xfrm>
            <a:off x="314325" y="1282100"/>
            <a:ext cx="8515500" cy="3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3" name="Google Shape;503;p115"/>
          <p:cNvSpPr txBox="1"/>
          <p:nvPr>
            <p:ph idx="2" type="body"/>
          </p:nvPr>
        </p:nvSpPr>
        <p:spPr>
          <a:xfrm>
            <a:off x="314325" y="591241"/>
            <a:ext cx="851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" spcFirstLastPara="1" rIns="6857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504" name="Google Shape;504;p115"/>
          <p:cNvSpPr txBox="1"/>
          <p:nvPr>
            <p:ph idx="12" type="sldNum"/>
          </p:nvPr>
        </p:nvSpPr>
        <p:spPr>
          <a:xfrm>
            <a:off x="8556775" y="4814650"/>
            <a:ext cx="5487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115"/>
          <p:cNvPicPr preferRelativeResize="0"/>
          <p:nvPr/>
        </p:nvPicPr>
        <p:blipFill rotWithShape="1">
          <a:blip r:embed="rId3">
            <a:alphaModFix/>
          </a:blip>
          <a:srcRect b="41297" l="0" r="0" t="41172"/>
          <a:stretch/>
        </p:blipFill>
        <p:spPr>
          <a:xfrm>
            <a:off x="104775" y="4714025"/>
            <a:ext cx="1625175" cy="2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aption Content PLAIN">
  <p:cSld name="Title Subtitle Content_1"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16"/>
          <p:cNvSpPr txBox="1"/>
          <p:nvPr>
            <p:ph type="title"/>
          </p:nvPr>
        </p:nvSpPr>
        <p:spPr>
          <a:xfrm>
            <a:off x="314325" y="273844"/>
            <a:ext cx="851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i="0" sz="1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None/>
              <a:defRPr b="1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8" name="Google Shape;508;p116"/>
          <p:cNvSpPr txBox="1"/>
          <p:nvPr>
            <p:ph idx="1" type="body"/>
          </p:nvPr>
        </p:nvSpPr>
        <p:spPr>
          <a:xfrm>
            <a:off x="314325" y="1267350"/>
            <a:ext cx="85155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indent="-3048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0480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0480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048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9" name="Google Shape;509;p116"/>
          <p:cNvSpPr txBox="1"/>
          <p:nvPr>
            <p:ph idx="12" type="sldNum"/>
          </p:nvPr>
        </p:nvSpPr>
        <p:spPr>
          <a:xfrm>
            <a:off x="8556775" y="4814650"/>
            <a:ext cx="5487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116"/>
          <p:cNvSpPr txBox="1"/>
          <p:nvPr>
            <p:ph idx="2" type="body"/>
          </p:nvPr>
        </p:nvSpPr>
        <p:spPr>
          <a:xfrm>
            <a:off x="314325" y="591241"/>
            <a:ext cx="8515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6575" spcFirstLastPara="1" rIns="68575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None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 SemiBold"/>
              <a:buChar char="•"/>
              <a:defRPr i="0" sz="1200" u="none" cap="none" strike="noStrike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pic>
        <p:nvPicPr>
          <p:cNvPr id="511" name="Google Shape;511;p116"/>
          <p:cNvPicPr preferRelativeResize="0"/>
          <p:nvPr/>
        </p:nvPicPr>
        <p:blipFill rotWithShape="1">
          <a:blip r:embed="rId2">
            <a:alphaModFix/>
          </a:blip>
          <a:srcRect b="41297" l="0" r="0" t="41172"/>
          <a:stretch/>
        </p:blipFill>
        <p:spPr>
          <a:xfrm>
            <a:off x="104775" y="4714025"/>
            <a:ext cx="1625175" cy="2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 and Small Text">
  <p:cSld name="Centered Title and Small Text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17"/>
          <p:cNvSpPr txBox="1"/>
          <p:nvPr>
            <p:ph idx="1" type="body"/>
          </p:nvPr>
        </p:nvSpPr>
        <p:spPr>
          <a:xfrm>
            <a:off x="457200" y="1029295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1pPr>
            <a:lvl2pPr indent="-33655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–"/>
              <a:defRPr/>
            </a:lvl3pPr>
            <a:lvl4pPr indent="-3238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–"/>
              <a:defRPr/>
            </a:lvl5pPr>
            <a:lvl6pPr indent="-3175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4" name="Google Shape;514;p117"/>
          <p:cNvSpPr txBox="1"/>
          <p:nvPr>
            <p:ph idx="12" type="sldNum"/>
          </p:nvPr>
        </p:nvSpPr>
        <p:spPr>
          <a:xfrm>
            <a:off x="688546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595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5959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5959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5959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5959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5959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5959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5959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5959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117"/>
          <p:cNvSpPr txBox="1"/>
          <p:nvPr>
            <p:ph type="title"/>
          </p:nvPr>
        </p:nvSpPr>
        <p:spPr>
          <a:xfrm>
            <a:off x="457200" y="400792"/>
            <a:ext cx="8229600" cy="285000"/>
          </a:xfrm>
          <a:prstGeom prst="rect">
            <a:avLst/>
          </a:prstGeom>
          <a:noFill/>
          <a:ln cap="flat" cmpd="sng" w="9525">
            <a:solidFill>
              <a:srgbClr val="B8B8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68575" spcFirstLastPara="1" rIns="6857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6" name="Google Shape;516;p117"/>
          <p:cNvSpPr/>
          <p:nvPr/>
        </p:nvSpPr>
        <p:spPr>
          <a:xfrm>
            <a:off x="-7575" y="-7575"/>
            <a:ext cx="9189600" cy="75900"/>
          </a:xfrm>
          <a:prstGeom prst="rect">
            <a:avLst/>
          </a:prstGeom>
          <a:solidFill>
            <a:srgbClr val="0E497B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 1">
  <p:cSld name="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18"/>
          <p:cNvSpPr txBox="1"/>
          <p:nvPr>
            <p:ph type="title"/>
          </p:nvPr>
        </p:nvSpPr>
        <p:spPr>
          <a:xfrm>
            <a:off x="629850" y="1020801"/>
            <a:ext cx="29493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19" name="Google Shape;519;p118"/>
          <p:cNvSpPr txBox="1"/>
          <p:nvPr>
            <p:ph idx="1" type="body"/>
          </p:nvPr>
        </p:nvSpPr>
        <p:spPr>
          <a:xfrm>
            <a:off x="3887400" y="1020802"/>
            <a:ext cx="4629300" cy="3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0" name="Google Shape;520;p118"/>
          <p:cNvSpPr txBox="1"/>
          <p:nvPr>
            <p:ph idx="12" type="sldNum"/>
          </p:nvPr>
        </p:nvSpPr>
        <p:spPr>
          <a:xfrm>
            <a:off x="8556775" y="4814650"/>
            <a:ext cx="5487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118"/>
          <p:cNvPicPr preferRelativeResize="0"/>
          <p:nvPr/>
        </p:nvPicPr>
        <p:blipFill rotWithShape="1">
          <a:blip r:embed="rId3">
            <a:alphaModFix/>
          </a:blip>
          <a:srcRect b="-10" l="0" r="0" t="0"/>
          <a:stretch/>
        </p:blipFill>
        <p:spPr>
          <a:xfrm>
            <a:off x="180975" y="4784404"/>
            <a:ext cx="1067175" cy="21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4" name="Google Shape;524;p1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5" name="Google Shape;525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step approach">
  <p:cSld name="5-step approach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20"/>
          <p:cNvSpPr txBox="1"/>
          <p:nvPr>
            <p:ph idx="12" type="sldNum"/>
          </p:nvPr>
        </p:nvSpPr>
        <p:spPr>
          <a:xfrm>
            <a:off x="240300" y="4744601"/>
            <a:ext cx="4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120"/>
          <p:cNvSpPr txBox="1"/>
          <p:nvPr>
            <p:ph type="title"/>
          </p:nvPr>
        </p:nvSpPr>
        <p:spPr>
          <a:xfrm>
            <a:off x="240300" y="123478"/>
            <a:ext cx="8724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400"/>
              <a:buFont typeface="Verdana"/>
              <a:buNone/>
              <a:defRPr>
                <a:solidFill>
                  <a:srgbClr val="0066A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9" name="Google Shape;529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8115" y="4794219"/>
            <a:ext cx="624844" cy="20437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20"/>
          <p:cNvSpPr/>
          <p:nvPr/>
        </p:nvSpPr>
        <p:spPr>
          <a:xfrm>
            <a:off x="323462" y="1121718"/>
            <a:ext cx="1730472" cy="318820"/>
          </a:xfrm>
          <a:custGeom>
            <a:rect b="b" l="l" r="r" t="t"/>
            <a:pathLst>
              <a:path extrusionOk="0" h="318820" w="1944350">
                <a:moveTo>
                  <a:pt x="134" y="0"/>
                </a:moveTo>
                <a:lnTo>
                  <a:pt x="1784940" y="0"/>
                </a:lnTo>
                <a:lnTo>
                  <a:pt x="1944350" y="159410"/>
                </a:lnTo>
                <a:lnTo>
                  <a:pt x="1784940" y="318820"/>
                </a:lnTo>
                <a:lnTo>
                  <a:pt x="134" y="318820"/>
                </a:lnTo>
                <a:cubicBezTo>
                  <a:pt x="89" y="265683"/>
                  <a:pt x="45" y="212547"/>
                  <a:pt x="0" y="159410"/>
                </a:cubicBezTo>
                <a:cubicBezTo>
                  <a:pt x="45" y="106273"/>
                  <a:pt x="89" y="53137"/>
                  <a:pt x="134" y="0"/>
                </a:cubicBezTo>
                <a:close/>
              </a:path>
            </a:pathLst>
          </a:custGeom>
          <a:gradFill>
            <a:gsLst>
              <a:gs pos="0">
                <a:srgbClr val="0066A1"/>
              </a:gs>
              <a:gs pos="19000">
                <a:srgbClr val="0066A1"/>
              </a:gs>
              <a:gs pos="80000">
                <a:srgbClr val="0089C4"/>
              </a:gs>
              <a:gs pos="100000">
                <a:srgbClr val="0089C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1" name="Google Shape;531;p120"/>
          <p:cNvSpPr/>
          <p:nvPr/>
        </p:nvSpPr>
        <p:spPr>
          <a:xfrm>
            <a:off x="2082990" y="1121718"/>
            <a:ext cx="1728300" cy="3189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0066A1"/>
              </a:gs>
              <a:gs pos="19000">
                <a:srgbClr val="0066A1"/>
              </a:gs>
              <a:gs pos="80000">
                <a:srgbClr val="0089C4"/>
              </a:gs>
              <a:gs pos="100000">
                <a:srgbClr val="0089C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2" name="Google Shape;532;p120"/>
          <p:cNvSpPr/>
          <p:nvPr/>
        </p:nvSpPr>
        <p:spPr>
          <a:xfrm>
            <a:off x="3842452" y="1112457"/>
            <a:ext cx="1728300" cy="3189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0066A1"/>
              </a:gs>
              <a:gs pos="19000">
                <a:srgbClr val="0066A1"/>
              </a:gs>
              <a:gs pos="80000">
                <a:srgbClr val="0089C4"/>
              </a:gs>
              <a:gs pos="100000">
                <a:srgbClr val="0089C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3" name="Google Shape;533;p120"/>
          <p:cNvSpPr/>
          <p:nvPr/>
        </p:nvSpPr>
        <p:spPr>
          <a:xfrm>
            <a:off x="5601914" y="1112457"/>
            <a:ext cx="1728300" cy="3189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0066A1"/>
              </a:gs>
              <a:gs pos="19000">
                <a:srgbClr val="0066A1"/>
              </a:gs>
              <a:gs pos="80000">
                <a:srgbClr val="0089C4"/>
              </a:gs>
              <a:gs pos="100000">
                <a:srgbClr val="0089C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4" name="Google Shape;534;p120"/>
          <p:cNvSpPr/>
          <p:nvPr/>
        </p:nvSpPr>
        <p:spPr>
          <a:xfrm>
            <a:off x="7361376" y="1118973"/>
            <a:ext cx="1728300" cy="3189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0066A1"/>
              </a:gs>
              <a:gs pos="19000">
                <a:srgbClr val="0066A1"/>
              </a:gs>
              <a:gs pos="80000">
                <a:srgbClr val="0089C4"/>
              </a:gs>
              <a:gs pos="100000">
                <a:srgbClr val="0089C4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5" name="Google Shape;535;p120"/>
          <p:cNvSpPr txBox="1"/>
          <p:nvPr>
            <p:ph idx="1" type="body"/>
          </p:nvPr>
        </p:nvSpPr>
        <p:spPr>
          <a:xfrm>
            <a:off x="390833" y="1126862"/>
            <a:ext cx="1510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120"/>
          <p:cNvSpPr txBox="1"/>
          <p:nvPr>
            <p:ph idx="2" type="body"/>
          </p:nvPr>
        </p:nvSpPr>
        <p:spPr>
          <a:xfrm>
            <a:off x="2243075" y="1126862"/>
            <a:ext cx="1407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120"/>
          <p:cNvSpPr txBox="1"/>
          <p:nvPr>
            <p:ph idx="3" type="body"/>
          </p:nvPr>
        </p:nvSpPr>
        <p:spPr>
          <a:xfrm>
            <a:off x="5752397" y="1118973"/>
            <a:ext cx="1407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120"/>
          <p:cNvSpPr txBox="1"/>
          <p:nvPr>
            <p:ph idx="4" type="body"/>
          </p:nvPr>
        </p:nvSpPr>
        <p:spPr>
          <a:xfrm>
            <a:off x="7519396" y="1122796"/>
            <a:ext cx="14076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120"/>
          <p:cNvSpPr txBox="1"/>
          <p:nvPr>
            <p:ph idx="5" type="body"/>
          </p:nvPr>
        </p:nvSpPr>
        <p:spPr>
          <a:xfrm>
            <a:off x="4006318" y="1115717"/>
            <a:ext cx="14064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120"/>
          <p:cNvSpPr txBox="1"/>
          <p:nvPr>
            <p:ph idx="6" type="body"/>
          </p:nvPr>
        </p:nvSpPr>
        <p:spPr>
          <a:xfrm>
            <a:off x="2082991" y="1718698"/>
            <a:ext cx="1552800" cy="23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120"/>
          <p:cNvSpPr txBox="1"/>
          <p:nvPr>
            <p:ph idx="7" type="body"/>
          </p:nvPr>
        </p:nvSpPr>
        <p:spPr>
          <a:xfrm>
            <a:off x="323463" y="1709212"/>
            <a:ext cx="1571700" cy="23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120"/>
          <p:cNvSpPr txBox="1"/>
          <p:nvPr>
            <p:ph idx="8" type="body"/>
          </p:nvPr>
        </p:nvSpPr>
        <p:spPr>
          <a:xfrm>
            <a:off x="3836119" y="1718698"/>
            <a:ext cx="1590300" cy="23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" name="Google Shape;543;p120"/>
          <p:cNvSpPr txBox="1"/>
          <p:nvPr>
            <p:ph idx="9" type="body"/>
          </p:nvPr>
        </p:nvSpPr>
        <p:spPr>
          <a:xfrm>
            <a:off x="5595647" y="1725273"/>
            <a:ext cx="1590300" cy="23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120"/>
          <p:cNvSpPr txBox="1"/>
          <p:nvPr>
            <p:ph idx="13" type="body"/>
          </p:nvPr>
        </p:nvSpPr>
        <p:spPr>
          <a:xfrm>
            <a:off x="7355109" y="1725273"/>
            <a:ext cx="1609500" cy="23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Light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e3fc0df32_0_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 Background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e3fc0df32_0_6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D314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D314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D314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D314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D314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D314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D314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D314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D314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 col content 1">
  <p:cSld name="1_Title 2 col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3df4cedf0a_1_85"/>
          <p:cNvSpPr txBox="1"/>
          <p:nvPr>
            <p:ph type="title"/>
          </p:nvPr>
        </p:nvSpPr>
        <p:spPr>
          <a:xfrm>
            <a:off x="314325" y="273844"/>
            <a:ext cx="8515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68575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"/>
              <a:buNone/>
              <a:defRPr b="1" i="0" sz="18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g13df4cedf0a_1_85"/>
          <p:cNvSpPr txBox="1"/>
          <p:nvPr>
            <p:ph idx="1" type="body"/>
          </p:nvPr>
        </p:nvSpPr>
        <p:spPr>
          <a:xfrm>
            <a:off x="314324" y="868850"/>
            <a:ext cx="8515500" cy="3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6575" spcFirstLastPara="1" rIns="155425" wrap="square" tIns="34275">
            <a:noAutofit/>
          </a:bodyPr>
          <a:lstStyle>
            <a:lvl1pPr indent="-304800" lvl="0" marL="457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04800" lvl="2" marL="13716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04800" lvl="4" marL="22860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04800" lvl="5" marL="27432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 marR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g13df4cedf0a_1_85"/>
          <p:cNvSpPr txBox="1"/>
          <p:nvPr>
            <p:ph idx="12" type="sldNum"/>
          </p:nvPr>
        </p:nvSpPr>
        <p:spPr>
          <a:xfrm>
            <a:off x="4368854" y="4777917"/>
            <a:ext cx="443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g13df4cedf0a_1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8115" y="4794219"/>
            <a:ext cx="624844" cy="20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g13df4cedf0a_1_85"/>
          <p:cNvCxnSpPr/>
          <p:nvPr/>
        </p:nvCxnSpPr>
        <p:spPr>
          <a:xfrm>
            <a:off x="326874" y="4625878"/>
            <a:ext cx="8820600" cy="0"/>
          </a:xfrm>
          <a:prstGeom prst="straightConnector1">
            <a:avLst/>
          </a:prstGeom>
          <a:noFill/>
          <a:ln cap="flat" cmpd="sng" w="15875">
            <a:solidFill>
              <a:srgbClr val="E86D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" name="Google Shape;41;g13df4cedf0a_1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874" y="4851247"/>
            <a:ext cx="1635225" cy="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background">
  <p:cSld name="SECTION_TITLE_AND_DESCRIPTION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13e3fc0df32_0_9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-125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3e3fc0df32_0_9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3600"/>
              <a:buNone/>
              <a:defRPr sz="3600">
                <a:solidFill>
                  <a:srgbClr val="2D314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4200"/>
              <a:buNone/>
              <a:defRPr sz="4200">
                <a:solidFill>
                  <a:srgbClr val="2D31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4200"/>
              <a:buNone/>
              <a:defRPr sz="4200">
                <a:solidFill>
                  <a:srgbClr val="2D31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4200"/>
              <a:buNone/>
              <a:defRPr sz="4200">
                <a:solidFill>
                  <a:srgbClr val="2D31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4200"/>
              <a:buNone/>
              <a:defRPr sz="4200">
                <a:solidFill>
                  <a:srgbClr val="2D31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4200"/>
              <a:buNone/>
              <a:defRPr sz="4200">
                <a:solidFill>
                  <a:srgbClr val="2D31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4200"/>
              <a:buNone/>
              <a:defRPr sz="4200">
                <a:solidFill>
                  <a:srgbClr val="2D31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4200"/>
              <a:buNone/>
              <a:defRPr sz="4200">
                <a:solidFill>
                  <a:srgbClr val="2D31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4200"/>
              <a:buNone/>
              <a:defRPr sz="4200">
                <a:solidFill>
                  <a:srgbClr val="2D3141"/>
                </a:solidFill>
              </a:defRPr>
            </a:lvl9pPr>
          </a:lstStyle>
          <a:p/>
        </p:txBody>
      </p:sp>
      <p:sp>
        <p:nvSpPr>
          <p:cNvPr id="552" name="Google Shape;552;g13e3fc0df32_0_9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141"/>
              </a:buClr>
              <a:buSzPts val="2000"/>
              <a:buNone/>
              <a:defRPr sz="2000">
                <a:solidFill>
                  <a:srgbClr val="2D314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3141"/>
              </a:buClr>
              <a:buSzPts val="2000"/>
              <a:buNone/>
              <a:defRPr sz="2000">
                <a:solidFill>
                  <a:srgbClr val="2D314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3141"/>
              </a:buClr>
              <a:buSzPts val="2000"/>
              <a:buNone/>
              <a:defRPr sz="2000">
                <a:solidFill>
                  <a:srgbClr val="2D314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3141"/>
              </a:buClr>
              <a:buSzPts val="2000"/>
              <a:buNone/>
              <a:defRPr sz="2000">
                <a:solidFill>
                  <a:srgbClr val="2D314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3141"/>
              </a:buClr>
              <a:buSzPts val="2000"/>
              <a:buNone/>
              <a:defRPr sz="2000">
                <a:solidFill>
                  <a:srgbClr val="2D314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3141"/>
              </a:buClr>
              <a:buSzPts val="2000"/>
              <a:buNone/>
              <a:defRPr sz="2000">
                <a:solidFill>
                  <a:srgbClr val="2D314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3141"/>
              </a:buClr>
              <a:buSzPts val="2000"/>
              <a:buNone/>
              <a:defRPr sz="2000">
                <a:solidFill>
                  <a:srgbClr val="2D314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D3141"/>
              </a:buClr>
              <a:buSzPts val="2000"/>
              <a:buNone/>
              <a:defRPr sz="2000">
                <a:solidFill>
                  <a:srgbClr val="2D314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D3141"/>
              </a:buClr>
              <a:buSzPts val="2000"/>
              <a:buNone/>
              <a:defRPr sz="2000">
                <a:solidFill>
                  <a:srgbClr val="2D3141"/>
                </a:solidFill>
              </a:defRPr>
            </a:lvl9pPr>
          </a:lstStyle>
          <a:p/>
        </p:txBody>
      </p:sp>
      <p:sp>
        <p:nvSpPr>
          <p:cNvPr id="553" name="Google Shape;553;g13e3fc0df32_0_9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—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4" name="Google Shape;554;g13e3fc0df32_0_9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company name&#10;&#10;Description automatically generated" id="43" name="Google Shape;4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4400" y="386861"/>
            <a:ext cx="4072197" cy="40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2"/>
          <p:cNvSpPr txBox="1"/>
          <p:nvPr>
            <p:ph idx="1" type="body"/>
          </p:nvPr>
        </p:nvSpPr>
        <p:spPr>
          <a:xfrm>
            <a:off x="318776" y="1276350"/>
            <a:ext cx="51207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aleway SemiBold"/>
              <a:buNone/>
              <a:defRPr sz="32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5" name="Google Shape;45;p62"/>
          <p:cNvSpPr txBox="1"/>
          <p:nvPr>
            <p:ph idx="2" type="body"/>
          </p:nvPr>
        </p:nvSpPr>
        <p:spPr>
          <a:xfrm>
            <a:off x="318776" y="3683977"/>
            <a:ext cx="320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ts val="102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ts val="1020"/>
              <a:buFont typeface="Raleway SemiBold"/>
              <a:buNone/>
              <a:defRPr sz="12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ts val="1020"/>
              <a:buFont typeface="Raleway SemiBold"/>
              <a:buNone/>
              <a:defRPr sz="1200">
                <a:solidFill>
                  <a:srgbClr val="808080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46" name="Google Shape;46;p62"/>
          <p:cNvSpPr txBox="1"/>
          <p:nvPr/>
        </p:nvSpPr>
        <p:spPr>
          <a:xfrm>
            <a:off x="4427728" y="4802144"/>
            <a:ext cx="288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551" y="4525287"/>
            <a:ext cx="1189069" cy="38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" showMasterSp="0">
  <p:cSld name="Divider 6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3"/>
          <p:cNvSpPr txBox="1"/>
          <p:nvPr>
            <p:ph idx="1" type="body"/>
          </p:nvPr>
        </p:nvSpPr>
        <p:spPr>
          <a:xfrm>
            <a:off x="990599" y="1903268"/>
            <a:ext cx="37212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Light"/>
              <a:buNone/>
              <a:defRPr sz="2800"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Light"/>
              <a:buChar char="»"/>
              <a:defRPr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•"/>
              <a:defRPr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50" name="Google Shape;50;p63"/>
          <p:cNvSpPr txBox="1"/>
          <p:nvPr>
            <p:ph idx="2" type="body"/>
          </p:nvPr>
        </p:nvSpPr>
        <p:spPr>
          <a:xfrm>
            <a:off x="326682" y="1903268"/>
            <a:ext cx="516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 SemiBold"/>
              <a:buNone/>
              <a:defRPr sz="28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grpSp>
        <p:nvGrpSpPr>
          <p:cNvPr id="51" name="Google Shape;51;p63"/>
          <p:cNvGrpSpPr/>
          <p:nvPr/>
        </p:nvGrpSpPr>
        <p:grpSpPr>
          <a:xfrm>
            <a:off x="5181574" y="722647"/>
            <a:ext cx="3273356" cy="3551179"/>
            <a:chOff x="1423648" y="-3821905"/>
            <a:chExt cx="4008027" cy="4348205"/>
          </a:xfrm>
        </p:grpSpPr>
        <p:sp>
          <p:nvSpPr>
            <p:cNvPr id="52" name="Google Shape;52;p63"/>
            <p:cNvSpPr/>
            <p:nvPr/>
          </p:nvSpPr>
          <p:spPr>
            <a:xfrm>
              <a:off x="2505075" y="-3821905"/>
              <a:ext cx="1847100" cy="1847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45000">
                  <a:srgbClr val="039BDA">
                    <a:alpha val="30588"/>
                  </a:srgbClr>
                </a:gs>
                <a:gs pos="92000">
                  <a:srgbClr val="0596FF">
                    <a:alpha val="0"/>
                  </a:srgbClr>
                </a:gs>
                <a:gs pos="100000">
                  <a:srgbClr val="0596FF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3"/>
            <p:cNvSpPr/>
            <p:nvPr/>
          </p:nvSpPr>
          <p:spPr>
            <a:xfrm>
              <a:off x="3584575" y="-3195637"/>
              <a:ext cx="1847100" cy="1847100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45000">
                  <a:srgbClr val="B88D00">
                    <a:alpha val="37647"/>
                  </a:srgbClr>
                </a:gs>
                <a:gs pos="92000">
                  <a:srgbClr val="B88D00">
                    <a:alpha val="0"/>
                  </a:srgbClr>
                </a:gs>
                <a:gs pos="100000">
                  <a:srgbClr val="B88D00">
                    <a:alpha val="0"/>
                  </a:srgbClr>
                </a:gs>
              </a:gsLst>
              <a:lin ang="10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3"/>
            <p:cNvSpPr/>
            <p:nvPr/>
          </p:nvSpPr>
          <p:spPr>
            <a:xfrm>
              <a:off x="3584575" y="-1951037"/>
              <a:ext cx="1847100" cy="1847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6000">
                  <a:srgbClr val="039BDA">
                    <a:alpha val="30588"/>
                  </a:srgbClr>
                </a:gs>
                <a:gs pos="92000">
                  <a:srgbClr val="0596FF">
                    <a:alpha val="0"/>
                  </a:srgbClr>
                </a:gs>
                <a:gs pos="100000">
                  <a:srgbClr val="0596FF">
                    <a:alpha val="0"/>
                  </a:srgbClr>
                </a:gs>
              </a:gsLst>
              <a:lin ang="13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3"/>
            <p:cNvSpPr/>
            <p:nvPr/>
          </p:nvSpPr>
          <p:spPr>
            <a:xfrm>
              <a:off x="2505075" y="-1320800"/>
              <a:ext cx="1847100" cy="18471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56000">
                  <a:srgbClr val="FF5269">
                    <a:alpha val="21568"/>
                  </a:srgbClr>
                </a:gs>
                <a:gs pos="92000">
                  <a:srgbClr val="FF5269">
                    <a:alpha val="0"/>
                  </a:srgbClr>
                </a:gs>
                <a:gs pos="100000">
                  <a:srgbClr val="FF5269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3"/>
            <p:cNvSpPr/>
            <p:nvPr/>
          </p:nvSpPr>
          <p:spPr>
            <a:xfrm>
              <a:off x="1423648" y="-1951037"/>
              <a:ext cx="1847100" cy="18471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56000">
                  <a:srgbClr val="039BDA">
                    <a:alpha val="30588"/>
                  </a:srgbClr>
                </a:gs>
                <a:gs pos="92000">
                  <a:srgbClr val="0596FF">
                    <a:alpha val="0"/>
                  </a:srgbClr>
                </a:gs>
                <a:gs pos="100000">
                  <a:srgbClr val="0596FF">
                    <a:alpha val="0"/>
                  </a:srgbClr>
                </a:gs>
              </a:gsLst>
              <a:lin ang="17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3"/>
            <p:cNvSpPr/>
            <p:nvPr/>
          </p:nvSpPr>
          <p:spPr>
            <a:xfrm>
              <a:off x="1423648" y="-3195637"/>
              <a:ext cx="1847100" cy="18471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56000">
                  <a:srgbClr val="FF5269">
                    <a:alpha val="21568"/>
                  </a:srgbClr>
                </a:gs>
                <a:gs pos="92000">
                  <a:srgbClr val="FF5269">
                    <a:alpha val="0"/>
                  </a:srgbClr>
                </a:gs>
                <a:gs pos="100000">
                  <a:srgbClr val="FF5269">
                    <a:alpha val="0"/>
                  </a:srgbClr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" name="Google Shape;5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70069" y="4695644"/>
            <a:ext cx="647705" cy="21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5"/>
          <p:cNvSpPr txBox="1"/>
          <p:nvPr>
            <p:ph idx="1" type="body"/>
          </p:nvPr>
        </p:nvSpPr>
        <p:spPr>
          <a:xfrm>
            <a:off x="231233" y="987574"/>
            <a:ext cx="85734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2921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65"/>
          <p:cNvSpPr txBox="1"/>
          <p:nvPr>
            <p:ph type="title"/>
          </p:nvPr>
        </p:nvSpPr>
        <p:spPr>
          <a:xfrm>
            <a:off x="227661" y="123478"/>
            <a:ext cx="85770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None/>
              <a:defRPr b="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62" name="Google Shape;62;p65"/>
          <p:cNvSpPr txBox="1"/>
          <p:nvPr>
            <p:ph idx="2" type="body"/>
          </p:nvPr>
        </p:nvSpPr>
        <p:spPr>
          <a:xfrm>
            <a:off x="227660" y="417457"/>
            <a:ext cx="8577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None/>
              <a:defRPr sz="1600">
                <a:solidFill>
                  <a:srgbClr val="0596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3429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Raleway SemiBold"/>
              <a:buChar char="»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SemiBold"/>
              <a:buChar char="•"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62" Type="http://schemas.openxmlformats.org/officeDocument/2006/relationships/theme" Target="../theme/theme1.xml"/><Relationship Id="rId61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60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5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idx="1" type="body"/>
          </p:nvPr>
        </p:nvSpPr>
        <p:spPr>
          <a:xfrm>
            <a:off x="227661" y="1074738"/>
            <a:ext cx="85770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•"/>
              <a:defRPr b="0" i="0" sz="1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Char char="•"/>
              <a:defRPr b="0" i="0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•"/>
              <a:defRPr b="0" i="0" sz="1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Char char="»"/>
              <a:defRPr b="0" i="0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b="0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61"/>
          <p:cNvSpPr txBox="1"/>
          <p:nvPr>
            <p:ph type="title"/>
          </p:nvPr>
        </p:nvSpPr>
        <p:spPr>
          <a:xfrm>
            <a:off x="227661" y="123478"/>
            <a:ext cx="8577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b="1" i="0" sz="2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def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def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def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def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def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def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def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None/>
              <a:defRPr b="0" i="0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61"/>
          <p:cNvSpPr txBox="1"/>
          <p:nvPr/>
        </p:nvSpPr>
        <p:spPr>
          <a:xfrm>
            <a:off x="4443009" y="4806619"/>
            <a:ext cx="144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6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70069" y="4695644"/>
            <a:ext cx="647705" cy="21222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677">
          <p15:clr>
            <a:srgbClr val="F26B43"/>
          </p15:clr>
        </p15:guide>
        <p15:guide id="2" pos="5552">
          <p15:clr>
            <a:srgbClr val="F26B43"/>
          </p15:clr>
        </p15:guide>
        <p15:guide id="3" orient="horz" pos="2880">
          <p15:clr>
            <a:srgbClr val="F26B43"/>
          </p15:clr>
        </p15:guide>
        <p15:guide id="4" pos="2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7.gif"/><Relationship Id="rId9" Type="http://schemas.openxmlformats.org/officeDocument/2006/relationships/image" Target="../media/image21.png"/><Relationship Id="rId5" Type="http://schemas.openxmlformats.org/officeDocument/2006/relationships/image" Target="../media/image25.gif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Relationship Id="rId20" Type="http://schemas.openxmlformats.org/officeDocument/2006/relationships/image" Target="../media/image17.png"/><Relationship Id="rId11" Type="http://schemas.openxmlformats.org/officeDocument/2006/relationships/image" Target="../media/image15.png"/><Relationship Id="rId10" Type="http://schemas.openxmlformats.org/officeDocument/2006/relationships/image" Target="../media/image24.png"/><Relationship Id="rId13" Type="http://schemas.openxmlformats.org/officeDocument/2006/relationships/image" Target="../media/image31.png"/><Relationship Id="rId12" Type="http://schemas.openxmlformats.org/officeDocument/2006/relationships/image" Target="../media/image29.png"/><Relationship Id="rId15" Type="http://schemas.openxmlformats.org/officeDocument/2006/relationships/image" Target="../media/image37.png"/><Relationship Id="rId14" Type="http://schemas.openxmlformats.org/officeDocument/2006/relationships/image" Target="../media/image32.png"/><Relationship Id="rId17" Type="http://schemas.openxmlformats.org/officeDocument/2006/relationships/image" Target="../media/image36.png"/><Relationship Id="rId16" Type="http://schemas.openxmlformats.org/officeDocument/2006/relationships/image" Target="../media/image35.png"/><Relationship Id="rId19" Type="http://schemas.openxmlformats.org/officeDocument/2006/relationships/image" Target="../media/image38.png"/><Relationship Id="rId18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g13dae3dac6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351" y="931975"/>
            <a:ext cx="1997875" cy="674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13dae3dac6b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9238" y="1817675"/>
            <a:ext cx="60007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13dae3dac6b_0_32"/>
          <p:cNvSpPr/>
          <p:nvPr/>
        </p:nvSpPr>
        <p:spPr>
          <a:xfrm>
            <a:off x="3042958" y="1222583"/>
            <a:ext cx="4285200" cy="16437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26425">
            <a:solidFill>
              <a:srgbClr val="0F6F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3dae3dac6b_0_32"/>
          <p:cNvSpPr txBox="1"/>
          <p:nvPr>
            <p:ph idx="3" type="body"/>
          </p:nvPr>
        </p:nvSpPr>
        <p:spPr>
          <a:xfrm>
            <a:off x="142875" y="528647"/>
            <a:ext cx="889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" sz="1200">
                <a:solidFill>
                  <a:srgbClr val="0944A1"/>
                </a:solidFill>
                <a:latin typeface="Raleway"/>
                <a:ea typeface="Raleway"/>
                <a:cs typeface="Raleway"/>
                <a:sym typeface="Raleway"/>
              </a:rPr>
              <a:t>dbt (data build tool) </a:t>
            </a:r>
            <a:r>
              <a:rPr lang="en" sz="1200">
                <a:solidFill>
                  <a:srgbClr val="0944A1"/>
                </a:solidFill>
                <a:latin typeface="Raleway"/>
                <a:ea typeface="Raleway"/>
                <a:cs typeface="Raleway"/>
                <a:sym typeface="Raleway"/>
              </a:rPr>
              <a:t> is a flexible data transformation tool that allows Data Scientists, Data Engineers and Analytics Engineers to quickly and easily model and transform data for analytics. </a:t>
            </a:r>
            <a:endParaRPr sz="900">
              <a:solidFill>
                <a:srgbClr val="0944A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67" name="Google Shape;567;g13dae3dac6b_0_32"/>
          <p:cNvSpPr/>
          <p:nvPr/>
        </p:nvSpPr>
        <p:spPr>
          <a:xfrm>
            <a:off x="2929800" y="2906900"/>
            <a:ext cx="4474500" cy="1719900"/>
          </a:xfrm>
          <a:prstGeom prst="roundRect">
            <a:avLst>
              <a:gd fmla="val 16667" name="adj"/>
            </a:avLst>
          </a:prstGeom>
          <a:solidFill>
            <a:srgbClr val="FFFFFF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8" name="Google Shape;568;g13dae3dac6b_0_32"/>
          <p:cNvSpPr/>
          <p:nvPr/>
        </p:nvSpPr>
        <p:spPr>
          <a:xfrm>
            <a:off x="346036" y="1218101"/>
            <a:ext cx="1013400" cy="34086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26425">
            <a:solidFill>
              <a:srgbClr val="0F6F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13dae3dac6b_0_32"/>
          <p:cNvSpPr txBox="1"/>
          <p:nvPr/>
        </p:nvSpPr>
        <p:spPr>
          <a:xfrm flipH="1">
            <a:off x="346175" y="1220650"/>
            <a:ext cx="101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F6FC6"/>
                </a:solidFill>
                <a:latin typeface="Raleway"/>
                <a:ea typeface="Raleway"/>
                <a:cs typeface="Raleway"/>
                <a:sym typeface="Raleway"/>
              </a:rPr>
              <a:t>Data Sources</a:t>
            </a:r>
            <a:endParaRPr b="0" i="0" sz="1000" u="none" cap="none" strike="noStrike">
              <a:solidFill>
                <a:srgbClr val="0F6F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0" name="Google Shape;570;g13dae3dac6b_0_32"/>
          <p:cNvSpPr/>
          <p:nvPr/>
        </p:nvSpPr>
        <p:spPr>
          <a:xfrm>
            <a:off x="1788259" y="1708106"/>
            <a:ext cx="924600" cy="8685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26425">
            <a:solidFill>
              <a:srgbClr val="0F6F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g13dae3dac6b_0_32"/>
          <p:cNvSpPr txBox="1"/>
          <p:nvPr/>
        </p:nvSpPr>
        <p:spPr>
          <a:xfrm flipH="1">
            <a:off x="1801025" y="1709475"/>
            <a:ext cx="9246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F6FC6"/>
                </a:solidFill>
                <a:latin typeface="Raleway"/>
                <a:ea typeface="Raleway"/>
                <a:cs typeface="Raleway"/>
                <a:sym typeface="Raleway"/>
              </a:rPr>
              <a:t>Data Loaders</a:t>
            </a:r>
            <a:endParaRPr b="0" i="0" sz="900" u="none" cap="none" strike="noStrike">
              <a:solidFill>
                <a:srgbClr val="0F6F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2" name="Google Shape;572;g13dae3dac6b_0_32"/>
          <p:cNvSpPr txBox="1"/>
          <p:nvPr/>
        </p:nvSpPr>
        <p:spPr>
          <a:xfrm flipH="1">
            <a:off x="3214000" y="1449900"/>
            <a:ext cx="10620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F6FC6"/>
                </a:solidFill>
                <a:latin typeface="Raleway"/>
                <a:ea typeface="Raleway"/>
                <a:cs typeface="Raleway"/>
                <a:sym typeface="Raleway"/>
              </a:rPr>
              <a:t>Raw Data</a:t>
            </a:r>
            <a:endParaRPr b="0" i="0" sz="1000" u="none" cap="none" strike="noStrike">
              <a:solidFill>
                <a:srgbClr val="0F6F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hart, bubble chart&#10;&#10;Description automatically generated" id="573" name="Google Shape;573;g13dae3dac6b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7305" y="1713013"/>
            <a:ext cx="1058688" cy="865997"/>
          </a:xfrm>
          <a:prstGeom prst="rect">
            <a:avLst/>
          </a:prstGeom>
          <a:noFill/>
          <a:ln cap="flat" cmpd="sng" w="19050">
            <a:solidFill>
              <a:srgbClr val="0F6FC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74" name="Google Shape;574;g13dae3dac6b_0_32"/>
          <p:cNvGrpSpPr/>
          <p:nvPr/>
        </p:nvGrpSpPr>
        <p:grpSpPr>
          <a:xfrm>
            <a:off x="3118108" y="4264369"/>
            <a:ext cx="4061166" cy="311575"/>
            <a:chOff x="0" y="71104"/>
            <a:chExt cx="5583894" cy="448696"/>
          </a:xfrm>
        </p:grpSpPr>
        <p:sp>
          <p:nvSpPr>
            <p:cNvPr id="575" name="Google Shape;575;g13dae3dac6b_0_32"/>
            <p:cNvSpPr/>
            <p:nvPr/>
          </p:nvSpPr>
          <p:spPr>
            <a:xfrm>
              <a:off x="0" y="72033"/>
              <a:ext cx="1116600" cy="446700"/>
            </a:xfrm>
            <a:prstGeom prst="homePlate">
              <a:avLst>
                <a:gd fmla="val 50000" name="adj"/>
              </a:avLst>
            </a:prstGeom>
            <a:solidFill>
              <a:srgbClr val="075090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13dae3dac6b_0_32"/>
            <p:cNvSpPr txBox="1"/>
            <p:nvPr/>
          </p:nvSpPr>
          <p:spPr>
            <a:xfrm>
              <a:off x="0" y="72033"/>
              <a:ext cx="10050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000" lIns="64000" spcFirstLastPara="1" rIns="16000" wrap="square" tIns="32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Cleaning</a:t>
              </a:r>
              <a:endParaRPr b="0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77" name="Google Shape;577;g13dae3dac6b_0_32"/>
            <p:cNvSpPr/>
            <p:nvPr/>
          </p:nvSpPr>
          <p:spPr>
            <a:xfrm>
              <a:off x="894004" y="73100"/>
              <a:ext cx="1116600" cy="446700"/>
            </a:xfrm>
            <a:prstGeom prst="chevron">
              <a:avLst>
                <a:gd fmla="val 50000" name="adj"/>
              </a:avLst>
            </a:prstGeom>
            <a:solidFill>
              <a:srgbClr val="1F6ECD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13dae3dac6b_0_32"/>
            <p:cNvSpPr txBox="1"/>
            <p:nvPr/>
          </p:nvSpPr>
          <p:spPr>
            <a:xfrm>
              <a:off x="1117342" y="73093"/>
              <a:ext cx="7920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000" lIns="48000" spcFirstLastPara="1" rIns="16000" wrap="square" tIns="32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Deduplication</a:t>
              </a:r>
              <a:endParaRPr b="0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79" name="Google Shape;579;g13dae3dac6b_0_32"/>
            <p:cNvSpPr/>
            <p:nvPr/>
          </p:nvSpPr>
          <p:spPr>
            <a:xfrm>
              <a:off x="1787326" y="73100"/>
              <a:ext cx="1116600" cy="446700"/>
            </a:xfrm>
            <a:prstGeom prst="chevron">
              <a:avLst>
                <a:gd fmla="val 50000" name="adj"/>
              </a:avLst>
            </a:prstGeom>
            <a:solidFill>
              <a:srgbClr val="6893D8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13dae3dac6b_0_32"/>
            <p:cNvSpPr txBox="1"/>
            <p:nvPr/>
          </p:nvSpPr>
          <p:spPr>
            <a:xfrm>
              <a:off x="2010642" y="73093"/>
              <a:ext cx="7920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000" lIns="48000" spcFirstLastPara="1" rIns="16000" wrap="square" tIns="32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Restructuring</a:t>
              </a:r>
              <a:endParaRPr b="0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81" name="Google Shape;581;g13dae3dac6b_0_32"/>
            <p:cNvSpPr/>
            <p:nvPr/>
          </p:nvSpPr>
          <p:spPr>
            <a:xfrm>
              <a:off x="2680649" y="71104"/>
              <a:ext cx="1116600" cy="446700"/>
            </a:xfrm>
            <a:prstGeom prst="chevron">
              <a:avLst>
                <a:gd fmla="val 50000" name="adj"/>
              </a:avLst>
            </a:prstGeom>
            <a:solidFill>
              <a:srgbClr val="B3C2E1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13dae3dac6b_0_32"/>
            <p:cNvSpPr txBox="1"/>
            <p:nvPr/>
          </p:nvSpPr>
          <p:spPr>
            <a:xfrm>
              <a:off x="2903980" y="71104"/>
              <a:ext cx="6699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000" lIns="48000" spcFirstLastPara="1" rIns="16000" wrap="square" tIns="32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Filtering</a:t>
              </a:r>
              <a:endParaRPr b="0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83" name="Google Shape;583;g13dae3dac6b_0_32"/>
            <p:cNvSpPr/>
            <p:nvPr/>
          </p:nvSpPr>
          <p:spPr>
            <a:xfrm>
              <a:off x="3573971" y="73100"/>
              <a:ext cx="1116600" cy="446700"/>
            </a:xfrm>
            <a:prstGeom prst="chevron">
              <a:avLst>
                <a:gd fmla="val 50000" name="adj"/>
              </a:avLst>
            </a:prstGeom>
            <a:solidFill>
              <a:srgbClr val="6893D8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13dae3dac6b_0_32"/>
            <p:cNvSpPr txBox="1"/>
            <p:nvPr/>
          </p:nvSpPr>
          <p:spPr>
            <a:xfrm>
              <a:off x="3797302" y="73100"/>
              <a:ext cx="6699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000" lIns="48000" spcFirstLastPara="1" rIns="16000" wrap="square" tIns="32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Joining</a:t>
              </a:r>
              <a:endParaRPr b="0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585" name="Google Shape;585;g13dae3dac6b_0_32"/>
            <p:cNvSpPr/>
            <p:nvPr/>
          </p:nvSpPr>
          <p:spPr>
            <a:xfrm>
              <a:off x="4467294" y="73100"/>
              <a:ext cx="1116600" cy="446700"/>
            </a:xfrm>
            <a:prstGeom prst="chevron">
              <a:avLst>
                <a:gd fmla="val 50000" name="adj"/>
              </a:avLst>
            </a:prstGeom>
            <a:solidFill>
              <a:srgbClr val="1F6ECD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13dae3dac6b_0_32"/>
            <p:cNvSpPr txBox="1"/>
            <p:nvPr/>
          </p:nvSpPr>
          <p:spPr>
            <a:xfrm>
              <a:off x="4690625" y="73093"/>
              <a:ext cx="792000" cy="4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2000" lIns="48000" spcFirstLastPara="1" rIns="16000" wrap="square" tIns="32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Calibri"/>
                <a:buNone/>
              </a:pPr>
              <a:r>
                <a:rPr b="0" i="0" lang="en" sz="6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Aggregating</a:t>
              </a:r>
              <a:endParaRPr b="0" i="0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587" name="Google Shape;587;g13dae3dac6b_0_32"/>
          <p:cNvCxnSpPr>
            <a:endCxn id="570" idx="1"/>
          </p:cNvCxnSpPr>
          <p:nvPr/>
        </p:nvCxnSpPr>
        <p:spPr>
          <a:xfrm>
            <a:off x="1361659" y="2127056"/>
            <a:ext cx="426600" cy="15300"/>
          </a:xfrm>
          <a:prstGeom prst="straightConnector1">
            <a:avLst/>
          </a:prstGeom>
          <a:noFill/>
          <a:ln cap="rnd" cmpd="sng" w="19050">
            <a:solidFill>
              <a:srgbClr val="7F7F7F"/>
            </a:solidFill>
            <a:prstDash val="dashDot"/>
            <a:round/>
            <a:headEnd len="sm" w="sm" type="none"/>
            <a:tailEnd len="med" w="med" type="triangle"/>
          </a:ln>
        </p:spPr>
      </p:cxnSp>
      <p:cxnSp>
        <p:nvCxnSpPr>
          <p:cNvPr id="588" name="Google Shape;588;g13dae3dac6b_0_32"/>
          <p:cNvCxnSpPr>
            <a:endCxn id="573" idx="1"/>
          </p:cNvCxnSpPr>
          <p:nvPr/>
        </p:nvCxnSpPr>
        <p:spPr>
          <a:xfrm flipH="1" rot="10800000">
            <a:off x="2725605" y="2146012"/>
            <a:ext cx="491700" cy="15000"/>
          </a:xfrm>
          <a:prstGeom prst="straightConnector1">
            <a:avLst/>
          </a:prstGeom>
          <a:noFill/>
          <a:ln cap="rnd" cmpd="sng" w="19050">
            <a:solidFill>
              <a:srgbClr val="7F7F7F"/>
            </a:solidFill>
            <a:prstDash val="dashDot"/>
            <a:round/>
            <a:headEnd len="sm" w="sm" type="none"/>
            <a:tailEnd len="med" w="med" type="triangle"/>
          </a:ln>
        </p:spPr>
      </p:cxnSp>
      <p:sp>
        <p:nvSpPr>
          <p:cNvPr id="589" name="Google Shape;589;g13dae3dac6b_0_32"/>
          <p:cNvSpPr txBox="1"/>
          <p:nvPr/>
        </p:nvSpPr>
        <p:spPr>
          <a:xfrm flipH="1">
            <a:off x="3730654" y="4087134"/>
            <a:ext cx="11589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r>
              <a:rPr b="0" i="0" lang="en" sz="85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Engineer</a:t>
            </a:r>
            <a:endParaRPr b="0" i="0" sz="85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0" name="Google Shape;590;g13dae3dac6b_0_32"/>
          <p:cNvSpPr txBox="1"/>
          <p:nvPr/>
        </p:nvSpPr>
        <p:spPr>
          <a:xfrm flipH="1">
            <a:off x="4507187" y="4102696"/>
            <a:ext cx="1158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Analyst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1" name="Google Shape;591;g13dae3dac6b_0_32"/>
          <p:cNvSpPr txBox="1"/>
          <p:nvPr/>
        </p:nvSpPr>
        <p:spPr>
          <a:xfrm flipH="1">
            <a:off x="5647675" y="1462775"/>
            <a:ext cx="14667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F6FC6"/>
                </a:solidFill>
                <a:latin typeface="Raleway"/>
                <a:ea typeface="Raleway"/>
                <a:cs typeface="Raleway"/>
                <a:sym typeface="Raleway"/>
              </a:rPr>
              <a:t>Transformed Data</a:t>
            </a:r>
            <a:endParaRPr b="0" i="0" sz="1000" u="none" cap="none" strike="noStrike">
              <a:solidFill>
                <a:srgbClr val="0F6F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hart&#10;&#10;Description automatically generated with low confidence" id="592" name="Google Shape;592;g13dae3dac6b_0_32"/>
          <p:cNvPicPr preferRelativeResize="0"/>
          <p:nvPr/>
        </p:nvPicPr>
        <p:blipFill rotWithShape="1">
          <a:blip r:embed="rId5">
            <a:alphaModFix/>
          </a:blip>
          <a:srcRect b="0" l="12325" r="9316" t="0"/>
          <a:stretch/>
        </p:blipFill>
        <p:spPr>
          <a:xfrm>
            <a:off x="5647608" y="1711933"/>
            <a:ext cx="1466774" cy="876176"/>
          </a:xfrm>
          <a:prstGeom prst="rect">
            <a:avLst/>
          </a:prstGeom>
          <a:noFill/>
          <a:ln cap="flat" cmpd="sng" w="19050">
            <a:solidFill>
              <a:srgbClr val="0F6F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3" name="Google Shape;593;g13dae3dac6b_0_32"/>
          <p:cNvSpPr/>
          <p:nvPr/>
        </p:nvSpPr>
        <p:spPr>
          <a:xfrm>
            <a:off x="3438472" y="3699220"/>
            <a:ext cx="156000" cy="105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F6F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g13dae3dac6b_0_32"/>
          <p:cNvSpPr/>
          <p:nvPr/>
        </p:nvSpPr>
        <p:spPr>
          <a:xfrm>
            <a:off x="4195562" y="3698725"/>
            <a:ext cx="156000" cy="105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F6F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13dae3dac6b_0_32"/>
          <p:cNvSpPr/>
          <p:nvPr/>
        </p:nvSpPr>
        <p:spPr>
          <a:xfrm>
            <a:off x="4978148" y="3712531"/>
            <a:ext cx="156000" cy="105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F6FC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13dae3dac6b_0_32"/>
          <p:cNvSpPr txBox="1"/>
          <p:nvPr/>
        </p:nvSpPr>
        <p:spPr>
          <a:xfrm flipH="1">
            <a:off x="3140475" y="3210425"/>
            <a:ext cx="744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model.sql</a:t>
            </a:r>
            <a:endParaRPr b="0" i="0" sz="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7" name="Google Shape;597;g13dae3dac6b_0_32"/>
          <p:cNvSpPr txBox="1"/>
          <p:nvPr/>
        </p:nvSpPr>
        <p:spPr>
          <a:xfrm flipH="1">
            <a:off x="3888852" y="3200050"/>
            <a:ext cx="7572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model.sql</a:t>
            </a:r>
            <a:endParaRPr b="0" i="0" sz="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8" name="Google Shape;598;g13dae3dac6b_0_32"/>
          <p:cNvSpPr txBox="1"/>
          <p:nvPr/>
        </p:nvSpPr>
        <p:spPr>
          <a:xfrm flipH="1">
            <a:off x="4666725" y="3208650"/>
            <a:ext cx="7245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model.sql</a:t>
            </a:r>
            <a:endParaRPr b="0" i="0" sz="7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99" name="Google Shape;599;g13dae3dac6b_0_32"/>
          <p:cNvCxnSpPr>
            <a:stCxn id="596" idx="0"/>
          </p:cNvCxnSpPr>
          <p:nvPr/>
        </p:nvCxnSpPr>
        <p:spPr>
          <a:xfrm rot="-5400000">
            <a:off x="3868425" y="2109125"/>
            <a:ext cx="745800" cy="1456800"/>
          </a:xfrm>
          <a:prstGeom prst="curvedConnector2">
            <a:avLst/>
          </a:prstGeom>
          <a:noFill/>
          <a:ln cap="rnd" cmpd="sng" w="19050">
            <a:solidFill>
              <a:srgbClr val="0F6FC6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g13dae3dac6b_0_32"/>
          <p:cNvCxnSpPr>
            <a:stCxn id="597" idx="0"/>
          </p:cNvCxnSpPr>
          <p:nvPr/>
        </p:nvCxnSpPr>
        <p:spPr>
          <a:xfrm rot="-5400000">
            <a:off x="4250802" y="2481100"/>
            <a:ext cx="735600" cy="702300"/>
          </a:xfrm>
          <a:prstGeom prst="curvedConnector3">
            <a:avLst>
              <a:gd fmla="val 50000" name="adj1"/>
            </a:avLst>
          </a:prstGeom>
          <a:noFill/>
          <a:ln cap="rnd" cmpd="sng" w="19050">
            <a:solidFill>
              <a:srgbClr val="0F6FC6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601" name="Google Shape;601;g13dae3dac6b_0_32"/>
          <p:cNvCxnSpPr>
            <a:stCxn id="598" idx="0"/>
          </p:cNvCxnSpPr>
          <p:nvPr/>
        </p:nvCxnSpPr>
        <p:spPr>
          <a:xfrm flipH="1" rot="5400000">
            <a:off x="4627275" y="2806950"/>
            <a:ext cx="744000" cy="59400"/>
          </a:xfrm>
          <a:prstGeom prst="curvedConnector3">
            <a:avLst>
              <a:gd fmla="val 50000" name="adj1"/>
            </a:avLst>
          </a:prstGeom>
          <a:noFill/>
          <a:ln cap="rnd" cmpd="sng" w="19050">
            <a:solidFill>
              <a:srgbClr val="0F6FC6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602" name="Google Shape;602;g13dae3dac6b_0_32"/>
          <p:cNvSpPr txBox="1"/>
          <p:nvPr/>
        </p:nvSpPr>
        <p:spPr>
          <a:xfrm flipH="1">
            <a:off x="4885808" y="1830647"/>
            <a:ext cx="133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03" name="Google Shape;603;g13dae3dac6b_0_32"/>
          <p:cNvGrpSpPr/>
          <p:nvPr/>
        </p:nvGrpSpPr>
        <p:grpSpPr>
          <a:xfrm>
            <a:off x="6290879" y="3149584"/>
            <a:ext cx="852250" cy="967919"/>
            <a:chOff x="0" y="203458"/>
            <a:chExt cx="1171800" cy="1393893"/>
          </a:xfrm>
        </p:grpSpPr>
        <p:sp>
          <p:nvSpPr>
            <p:cNvPr id="604" name="Google Shape;604;g13dae3dac6b_0_32"/>
            <p:cNvSpPr/>
            <p:nvPr/>
          </p:nvSpPr>
          <p:spPr>
            <a:xfrm>
              <a:off x="0" y="203458"/>
              <a:ext cx="1171800" cy="431700"/>
            </a:xfrm>
            <a:prstGeom prst="roundRect">
              <a:avLst>
                <a:gd fmla="val 16667" name="adj"/>
              </a:avLst>
            </a:prstGeom>
            <a:solidFill>
              <a:srgbClr val="075090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05" name="Google Shape;605;g13dae3dac6b_0_32"/>
            <p:cNvSpPr txBox="1"/>
            <p:nvPr/>
          </p:nvSpPr>
          <p:spPr>
            <a:xfrm>
              <a:off x="21075" y="224533"/>
              <a:ext cx="11295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Testing</a:t>
              </a:r>
              <a:endParaRPr b="0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06" name="Google Shape;606;g13dae3dac6b_0_32"/>
            <p:cNvSpPr/>
            <p:nvPr/>
          </p:nvSpPr>
          <p:spPr>
            <a:xfrm>
              <a:off x="0" y="673898"/>
              <a:ext cx="1171800" cy="431700"/>
            </a:xfrm>
            <a:prstGeom prst="roundRect">
              <a:avLst>
                <a:gd fmla="val 16667" name="adj"/>
              </a:avLst>
            </a:prstGeom>
            <a:solidFill>
              <a:srgbClr val="6893D8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07" name="Google Shape;607;g13dae3dac6b_0_32"/>
            <p:cNvSpPr txBox="1"/>
            <p:nvPr/>
          </p:nvSpPr>
          <p:spPr>
            <a:xfrm>
              <a:off x="21075" y="694973"/>
              <a:ext cx="11295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Documentation</a:t>
              </a:r>
              <a:endParaRPr b="0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08" name="Google Shape;608;g13dae3dac6b_0_32"/>
            <p:cNvSpPr/>
            <p:nvPr/>
          </p:nvSpPr>
          <p:spPr>
            <a:xfrm>
              <a:off x="0" y="1165651"/>
              <a:ext cx="1171800" cy="431700"/>
            </a:xfrm>
            <a:prstGeom prst="roundRect">
              <a:avLst>
                <a:gd fmla="val 16667" name="adj"/>
              </a:avLst>
            </a:prstGeom>
            <a:solidFill>
              <a:srgbClr val="6893D8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09" name="Google Shape;609;g13dae3dac6b_0_32"/>
            <p:cNvSpPr txBox="1"/>
            <p:nvPr/>
          </p:nvSpPr>
          <p:spPr>
            <a:xfrm>
              <a:off x="21075" y="1186726"/>
              <a:ext cx="11295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Snapshots</a:t>
              </a:r>
              <a:endParaRPr b="0" i="0" sz="7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610" name="Google Shape;610;g13dae3dac6b_0_32"/>
          <p:cNvGrpSpPr/>
          <p:nvPr/>
        </p:nvGrpSpPr>
        <p:grpSpPr>
          <a:xfrm>
            <a:off x="5549849" y="3146934"/>
            <a:ext cx="689262" cy="971354"/>
            <a:chOff x="0" y="8725"/>
            <a:chExt cx="947700" cy="1398840"/>
          </a:xfrm>
        </p:grpSpPr>
        <p:sp>
          <p:nvSpPr>
            <p:cNvPr id="611" name="Google Shape;611;g13dae3dac6b_0_32"/>
            <p:cNvSpPr/>
            <p:nvPr/>
          </p:nvSpPr>
          <p:spPr>
            <a:xfrm>
              <a:off x="0" y="8725"/>
              <a:ext cx="947700" cy="431700"/>
            </a:xfrm>
            <a:prstGeom prst="roundRect">
              <a:avLst>
                <a:gd fmla="val 16667" name="adj"/>
              </a:avLst>
            </a:prstGeom>
            <a:solidFill>
              <a:srgbClr val="0A62B2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12" name="Google Shape;612;g13dae3dac6b_0_32"/>
            <p:cNvSpPr txBox="1"/>
            <p:nvPr/>
          </p:nvSpPr>
          <p:spPr>
            <a:xfrm>
              <a:off x="21075" y="29800"/>
              <a:ext cx="9057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Logging</a:t>
              </a:r>
              <a:endParaRPr b="0" i="0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13" name="Google Shape;613;g13dae3dac6b_0_32"/>
            <p:cNvSpPr/>
            <p:nvPr/>
          </p:nvSpPr>
          <p:spPr>
            <a:xfrm>
              <a:off x="0" y="492295"/>
              <a:ext cx="947700" cy="431700"/>
            </a:xfrm>
            <a:prstGeom prst="roundRect">
              <a:avLst>
                <a:gd fmla="val 16667" name="adj"/>
              </a:avLst>
            </a:prstGeom>
            <a:solidFill>
              <a:srgbClr val="3A7ED9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14" name="Google Shape;614;g13dae3dac6b_0_32"/>
            <p:cNvSpPr txBox="1"/>
            <p:nvPr/>
          </p:nvSpPr>
          <p:spPr>
            <a:xfrm>
              <a:off x="21075" y="513370"/>
              <a:ext cx="9057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Alerting</a:t>
              </a:r>
              <a:endParaRPr b="0" i="0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15" name="Google Shape;615;g13dae3dac6b_0_32"/>
            <p:cNvSpPr/>
            <p:nvPr/>
          </p:nvSpPr>
          <p:spPr>
            <a:xfrm>
              <a:off x="0" y="975865"/>
              <a:ext cx="947700" cy="431700"/>
            </a:xfrm>
            <a:prstGeom prst="roundRect">
              <a:avLst>
                <a:gd fmla="val 16667" name="adj"/>
              </a:avLst>
            </a:prstGeom>
            <a:solidFill>
              <a:srgbClr val="93AAD9"/>
            </a:solidFill>
            <a:ln cap="flat" cmpd="sng" w="264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16" name="Google Shape;616;g13dae3dac6b_0_32"/>
            <p:cNvSpPr txBox="1"/>
            <p:nvPr/>
          </p:nvSpPr>
          <p:spPr>
            <a:xfrm>
              <a:off x="21075" y="996940"/>
              <a:ext cx="9057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" sz="700" u="none" cap="none" strike="noStrike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Deployment</a:t>
              </a:r>
              <a:endParaRPr b="0" i="0" sz="7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17" name="Google Shape;617;g13dae3dac6b_0_32"/>
          <p:cNvSpPr/>
          <p:nvPr/>
        </p:nvSpPr>
        <p:spPr>
          <a:xfrm>
            <a:off x="7746100" y="1218101"/>
            <a:ext cx="1013400" cy="34086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26425">
            <a:solidFill>
              <a:srgbClr val="0F6F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13dae3dac6b_0_32"/>
          <p:cNvSpPr txBox="1"/>
          <p:nvPr/>
        </p:nvSpPr>
        <p:spPr>
          <a:xfrm flipH="1">
            <a:off x="7754800" y="1212175"/>
            <a:ext cx="9960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F6FC6"/>
                </a:solidFill>
                <a:latin typeface="Raleway"/>
                <a:ea typeface="Raleway"/>
                <a:cs typeface="Raleway"/>
                <a:sym typeface="Raleway"/>
              </a:rPr>
              <a:t>Data Reporting</a:t>
            </a:r>
            <a:endParaRPr b="0" i="0" sz="900" u="none" cap="none" strike="noStrike">
              <a:solidFill>
                <a:srgbClr val="0F6F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9" name="Google Shape;619;g13dae3dac6b_0_32"/>
          <p:cNvSpPr txBox="1"/>
          <p:nvPr/>
        </p:nvSpPr>
        <p:spPr>
          <a:xfrm flipH="1">
            <a:off x="7865350" y="1920553"/>
            <a:ext cx="774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BI Reporting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0" name="Google Shape;620;g13dae3dac6b_0_32"/>
          <p:cNvSpPr txBox="1"/>
          <p:nvPr/>
        </p:nvSpPr>
        <p:spPr>
          <a:xfrm flipH="1">
            <a:off x="7811950" y="2756180"/>
            <a:ext cx="881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Science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1" name="Google Shape;621;g13dae3dac6b_0_32"/>
          <p:cNvSpPr txBox="1"/>
          <p:nvPr/>
        </p:nvSpPr>
        <p:spPr>
          <a:xfrm flipH="1">
            <a:off x="7811950" y="3499228"/>
            <a:ext cx="8817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Ops Reporting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2" name="Google Shape;622;g13dae3dac6b_0_32"/>
          <p:cNvSpPr txBox="1"/>
          <p:nvPr/>
        </p:nvSpPr>
        <p:spPr>
          <a:xfrm flipH="1">
            <a:off x="7725400" y="4177220"/>
            <a:ext cx="10548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Exploratory Analysis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3" name="Google Shape;623;g13dae3dac6b_0_32"/>
          <p:cNvSpPr txBox="1"/>
          <p:nvPr/>
        </p:nvSpPr>
        <p:spPr>
          <a:xfrm flipH="1">
            <a:off x="2929800" y="4094577"/>
            <a:ext cx="1158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Stakeholder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4" name="Google Shape;624;g13dae3dac6b_0_32"/>
          <p:cNvSpPr txBox="1"/>
          <p:nvPr/>
        </p:nvSpPr>
        <p:spPr>
          <a:xfrm flipH="1">
            <a:off x="3786341" y="2994390"/>
            <a:ext cx="1158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Compile and Run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25" name="Google Shape;625;g13dae3dac6b_0_32"/>
          <p:cNvCxnSpPr/>
          <p:nvPr/>
        </p:nvCxnSpPr>
        <p:spPr>
          <a:xfrm flipH="1" rot="10800000">
            <a:off x="7319763" y="2135041"/>
            <a:ext cx="423000" cy="7200"/>
          </a:xfrm>
          <a:prstGeom prst="straightConnector1">
            <a:avLst/>
          </a:prstGeom>
          <a:noFill/>
          <a:ln cap="rnd" cmpd="sng" w="19050">
            <a:solidFill>
              <a:srgbClr val="7F7F7F"/>
            </a:solidFill>
            <a:prstDash val="dashDot"/>
            <a:round/>
            <a:headEnd len="sm" w="sm" type="none"/>
            <a:tailEnd len="med" w="med" type="triangle"/>
          </a:ln>
        </p:spPr>
      </p:cxnSp>
      <p:sp>
        <p:nvSpPr>
          <p:cNvPr id="626" name="Google Shape;626;g13dae3dac6b_0_32"/>
          <p:cNvSpPr txBox="1"/>
          <p:nvPr/>
        </p:nvSpPr>
        <p:spPr>
          <a:xfrm flipH="1">
            <a:off x="4382350" y="1623351"/>
            <a:ext cx="11589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Virtual Warehouses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7" name="Google Shape;627;g13dae3dac6b_0_32"/>
          <p:cNvSpPr txBox="1"/>
          <p:nvPr/>
        </p:nvSpPr>
        <p:spPr>
          <a:xfrm flipH="1">
            <a:off x="5077392" y="2111645"/>
            <a:ext cx="133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8" name="Google Shape;628;g13dae3dac6b_0_32"/>
          <p:cNvSpPr txBox="1"/>
          <p:nvPr/>
        </p:nvSpPr>
        <p:spPr>
          <a:xfrm flipH="1">
            <a:off x="4616922" y="2242863"/>
            <a:ext cx="1338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29" name="Google Shape;629;g13dae3dac6b_0_32"/>
          <p:cNvCxnSpPr/>
          <p:nvPr/>
        </p:nvCxnSpPr>
        <p:spPr>
          <a:xfrm flipH="1" rot="10800000">
            <a:off x="5296932" y="2149360"/>
            <a:ext cx="350700" cy="2700"/>
          </a:xfrm>
          <a:prstGeom prst="straightConnector1">
            <a:avLst/>
          </a:prstGeom>
          <a:noFill/>
          <a:ln cap="rnd" cmpd="sng" w="19050">
            <a:solidFill>
              <a:srgbClr val="7F7F7F"/>
            </a:solidFill>
            <a:prstDash val="dashDot"/>
            <a:round/>
            <a:headEnd len="sm" w="sm" type="none"/>
            <a:tailEnd len="med" w="med" type="triangle"/>
          </a:ln>
        </p:spPr>
      </p:cxnSp>
      <p:cxnSp>
        <p:nvCxnSpPr>
          <p:cNvPr id="630" name="Google Shape;630;g13dae3dac6b_0_32"/>
          <p:cNvCxnSpPr/>
          <p:nvPr/>
        </p:nvCxnSpPr>
        <p:spPr>
          <a:xfrm>
            <a:off x="4291626" y="2138543"/>
            <a:ext cx="329400" cy="10500"/>
          </a:xfrm>
          <a:prstGeom prst="straightConnector1">
            <a:avLst/>
          </a:prstGeom>
          <a:noFill/>
          <a:ln cap="rnd" cmpd="sng" w="19050">
            <a:solidFill>
              <a:srgbClr val="7F7F7F"/>
            </a:solidFill>
            <a:prstDash val="dashDot"/>
            <a:round/>
            <a:headEnd len="sm" w="sm" type="none"/>
            <a:tailEnd len="med" w="med" type="triangle"/>
          </a:ln>
        </p:spPr>
      </p:cxnSp>
      <p:pic>
        <p:nvPicPr>
          <p:cNvPr id="631" name="Google Shape;631;g13dae3dac6b_0_32"/>
          <p:cNvPicPr preferRelativeResize="0"/>
          <p:nvPr/>
        </p:nvPicPr>
        <p:blipFill rotWithShape="1">
          <a:blip r:embed="rId6">
            <a:alphaModFix/>
          </a:blip>
          <a:srcRect b="11905" l="0" r="48134" t="10825"/>
          <a:stretch/>
        </p:blipFill>
        <p:spPr>
          <a:xfrm>
            <a:off x="3079954" y="1244704"/>
            <a:ext cx="1062000" cy="3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13dae3dac6b_0_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6886" y="1552600"/>
            <a:ext cx="491700" cy="4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3dae3dac6b_0_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4377" y="2229950"/>
            <a:ext cx="596719" cy="6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13dae3dac6b_0_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6886" y="3107150"/>
            <a:ext cx="491700" cy="4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13dae3dac6b_0_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0886" y="3813475"/>
            <a:ext cx="523700" cy="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13dae3dac6b_0_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95075" y="1935925"/>
            <a:ext cx="523700" cy="53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3dae3dac6b_0_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58547" y="3828013"/>
            <a:ext cx="301400" cy="3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13dae3dac6b_0_3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1509" y="3831297"/>
            <a:ext cx="301400" cy="3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13dae3dac6b_0_3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05447" y="3851900"/>
            <a:ext cx="301400" cy="3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13dae3dac6b_0_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424100" y="3398171"/>
            <a:ext cx="184760" cy="2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13dae3dac6b_0_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83675" y="3388696"/>
            <a:ext cx="184760" cy="2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3dae3dac6b_0_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963775" y="3409221"/>
            <a:ext cx="184760" cy="2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g13dae3dac6b_0_3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071150" y="3870425"/>
            <a:ext cx="363300" cy="3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13dae3dac6b_0_3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027500" y="3087500"/>
            <a:ext cx="450600" cy="4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3dae3dac6b_0_3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052250" y="2351950"/>
            <a:ext cx="401100" cy="39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13dae3dac6b_0_3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024496" y="1526100"/>
            <a:ext cx="456608" cy="4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13dae3dac6b_0_32"/>
          <p:cNvSpPr txBox="1"/>
          <p:nvPr>
            <p:ph idx="2" type="body"/>
          </p:nvPr>
        </p:nvSpPr>
        <p:spPr>
          <a:xfrm>
            <a:off x="219175" y="109678"/>
            <a:ext cx="8047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ts val="1100"/>
              <a:buNone/>
            </a:pPr>
            <a:r>
              <a:rPr b="1"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What is dbt?</a:t>
            </a:r>
            <a:endParaRPr b="1"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g13dae3dac6b_0_32"/>
          <p:cNvSpPr txBox="1"/>
          <p:nvPr/>
        </p:nvSpPr>
        <p:spPr>
          <a:xfrm flipH="1">
            <a:off x="500536" y="1920550"/>
            <a:ext cx="7044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Databases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9" name="Google Shape;649;g13dae3dac6b_0_32"/>
          <p:cNvSpPr txBox="1"/>
          <p:nvPr/>
        </p:nvSpPr>
        <p:spPr>
          <a:xfrm flipH="1">
            <a:off x="411886" y="2756180"/>
            <a:ext cx="881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Applications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0" name="Google Shape;650;g13dae3dac6b_0_32"/>
          <p:cNvSpPr txBox="1"/>
          <p:nvPr/>
        </p:nvSpPr>
        <p:spPr>
          <a:xfrm flipH="1">
            <a:off x="411886" y="3499228"/>
            <a:ext cx="881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Streaming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1" name="Google Shape;651;g13dae3dac6b_0_32"/>
          <p:cNvSpPr txBox="1"/>
          <p:nvPr/>
        </p:nvSpPr>
        <p:spPr>
          <a:xfrm flipH="1">
            <a:off x="411886" y="4305224"/>
            <a:ext cx="881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Flat files</a:t>
            </a:r>
            <a:endParaRPr b="0" i="0" sz="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2" name="Google Shape;652;g13dae3dac6b_0_3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128695" y="2979326"/>
            <a:ext cx="724501" cy="24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dae3dac6b_0_12"/>
          <p:cNvSpPr txBox="1"/>
          <p:nvPr>
            <p:ph idx="12" type="sldNum"/>
          </p:nvPr>
        </p:nvSpPr>
        <p:spPr>
          <a:xfrm>
            <a:off x="8460432" y="4948014"/>
            <a:ext cx="5760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g13dae3dac6b_0_12"/>
          <p:cNvSpPr txBox="1"/>
          <p:nvPr>
            <p:ph idx="1" type="body"/>
          </p:nvPr>
        </p:nvSpPr>
        <p:spPr>
          <a:xfrm>
            <a:off x="142968" y="111701"/>
            <a:ext cx="8047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ts val="1300"/>
              <a:buNone/>
            </a:pPr>
            <a:r>
              <a:rPr b="1"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Unique Features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9" name="Google Shape;659;g13dae3dac6b_0_12"/>
          <p:cNvSpPr txBox="1"/>
          <p:nvPr>
            <p:ph idx="3" type="body"/>
          </p:nvPr>
        </p:nvSpPr>
        <p:spPr>
          <a:xfrm>
            <a:off x="2582875" y="601200"/>
            <a:ext cx="6170400" cy="4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❖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SQL - Anyone who can write SQL select statements can work with dbt. </a:t>
            </a: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t/>
            </a: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15900" lvl="0" marL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❖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Build Reusable and modular code with SQL + Jinja</a:t>
            </a:r>
            <a:b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15900" lvl="0" marL="215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❖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Code in your favorite IDE which makes it:</a:t>
            </a: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41300" lvl="1" marL="4191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➢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Versionable</a:t>
            </a: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41300" lvl="1" marL="419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➢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Testable</a:t>
            </a: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41300" lvl="1" marL="419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➢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CI/CD workflow incorporation (spawn events and processes from code commits)</a:t>
            </a: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41300" lvl="1" marL="419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➢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Built in logging and environment management</a:t>
            </a:r>
            <a:b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15900" lvl="0" marL="215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❖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Comprehensive testing framework (schema and data tests)</a:t>
            </a:r>
            <a:b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15900" lvl="0" marL="215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❖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model visualization and Documentation, autogenerated</a:t>
            </a:r>
            <a:b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15900" lvl="0" marL="2159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944A1"/>
              </a:buClr>
              <a:buSzPts val="1200"/>
              <a:buFont typeface="Raleway Medium"/>
              <a:buChar char="❖"/>
            </a:pPr>
            <a:r>
              <a:rPr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Cross data platform (Snowflake, Big Query, Redshift, Presto, Spark, MS SQL Server*, etc)</a:t>
            </a:r>
            <a:endParaRPr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60" name="Google Shape;660;g13dae3dac6b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575" y="860525"/>
            <a:ext cx="1852450" cy="6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3e3fc0df32_0_539"/>
          <p:cNvSpPr/>
          <p:nvPr/>
        </p:nvSpPr>
        <p:spPr>
          <a:xfrm>
            <a:off x="4453750" y="1813900"/>
            <a:ext cx="1763100" cy="1522500"/>
          </a:xfrm>
          <a:prstGeom prst="flowChartAlternate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3e3fc0df32_0_539"/>
          <p:cNvSpPr/>
          <p:nvPr/>
        </p:nvSpPr>
        <p:spPr>
          <a:xfrm>
            <a:off x="2436650" y="1813900"/>
            <a:ext cx="1763100" cy="1522500"/>
          </a:xfrm>
          <a:prstGeom prst="flowChartAlternateProcess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13e3fc0df32_0_539"/>
          <p:cNvSpPr/>
          <p:nvPr/>
        </p:nvSpPr>
        <p:spPr>
          <a:xfrm>
            <a:off x="6434328" y="1779100"/>
            <a:ext cx="1763100" cy="1522500"/>
          </a:xfrm>
          <a:prstGeom prst="flowChartAlternateProcess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3e3fc0df32_0_539"/>
          <p:cNvSpPr/>
          <p:nvPr/>
        </p:nvSpPr>
        <p:spPr>
          <a:xfrm>
            <a:off x="389275" y="1813900"/>
            <a:ext cx="1763100" cy="15225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13e3fc0df32_0_539"/>
          <p:cNvSpPr txBox="1"/>
          <p:nvPr>
            <p:ph idx="4294967295" type="body"/>
          </p:nvPr>
        </p:nvSpPr>
        <p:spPr>
          <a:xfrm>
            <a:off x="389275" y="1357775"/>
            <a:ext cx="17517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9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</a:t>
            </a:r>
            <a:r>
              <a:rPr lang="en" sz="19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evelop</a:t>
            </a:r>
            <a:endParaRPr sz="19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0" name="Google Shape;670;g13e3fc0df32_0_539"/>
          <p:cNvSpPr txBox="1"/>
          <p:nvPr>
            <p:ph idx="4294967295" type="body"/>
          </p:nvPr>
        </p:nvSpPr>
        <p:spPr>
          <a:xfrm>
            <a:off x="6472050" y="1340800"/>
            <a:ext cx="1722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9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Document</a:t>
            </a:r>
            <a:endParaRPr sz="19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1" name="Google Shape;671;g13e3fc0df32_0_539"/>
          <p:cNvSpPr txBox="1"/>
          <p:nvPr>
            <p:ph idx="4294967295" type="body"/>
          </p:nvPr>
        </p:nvSpPr>
        <p:spPr>
          <a:xfrm>
            <a:off x="2422125" y="1357775"/>
            <a:ext cx="1751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9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</a:t>
            </a:r>
            <a:endParaRPr sz="19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2" name="Google Shape;672;g13e3fc0df32_0_539"/>
          <p:cNvSpPr txBox="1"/>
          <p:nvPr>
            <p:ph idx="4294967295" type="body"/>
          </p:nvPr>
        </p:nvSpPr>
        <p:spPr>
          <a:xfrm>
            <a:off x="4453750" y="1357775"/>
            <a:ext cx="17220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9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</a:t>
            </a:r>
            <a:endParaRPr sz="19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73" name="Google Shape;673;g13e3fc0df32_0_539"/>
          <p:cNvSpPr txBox="1"/>
          <p:nvPr>
            <p:ph idx="4294967295" type="body"/>
          </p:nvPr>
        </p:nvSpPr>
        <p:spPr>
          <a:xfrm>
            <a:off x="6318461" y="2001098"/>
            <a:ext cx="18657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Dependency management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Auto-generate DAG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Auto-updated docs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4" name="Google Shape;674;g13e3fc0df32_0_539"/>
          <p:cNvSpPr txBox="1"/>
          <p:nvPr>
            <p:ph idx="4294967295" type="body"/>
          </p:nvPr>
        </p:nvSpPr>
        <p:spPr>
          <a:xfrm>
            <a:off x="2360462" y="2035898"/>
            <a:ext cx="18657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Schema tests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Data value testing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Pre-packaged tests for complex logic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5" name="Google Shape;675;g13e3fc0df32_0_539"/>
          <p:cNvSpPr txBox="1"/>
          <p:nvPr>
            <p:ph idx="4294967295" type="body"/>
          </p:nvPr>
        </p:nvSpPr>
        <p:spPr>
          <a:xfrm>
            <a:off x="4402453" y="2001098"/>
            <a:ext cx="18657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Job scheduling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CI/CD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Version control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Logging &amp; alerting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6" name="Google Shape;676;g13e3fc0df32_0_539"/>
          <p:cNvSpPr txBox="1"/>
          <p:nvPr>
            <p:ph idx="4294967295" type="title"/>
          </p:nvPr>
        </p:nvSpPr>
        <p:spPr>
          <a:xfrm>
            <a:off x="267200" y="67050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en" sz="2520">
                <a:solidFill>
                  <a:schemeClr val="accent1"/>
                </a:solidFill>
              </a:rPr>
              <a:t>A centralized environment for collaborative development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677" name="Google Shape;677;g13e3fc0df32_0_539"/>
          <p:cNvSpPr txBox="1"/>
          <p:nvPr>
            <p:ph idx="4294967295" type="body"/>
          </p:nvPr>
        </p:nvSpPr>
        <p:spPr>
          <a:xfrm>
            <a:off x="333861" y="1985198"/>
            <a:ext cx="18657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IDE or CLI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Modular SQL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No DDL/DML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Pre-built packages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3e3fc0df32_0_1109"/>
          <p:cNvSpPr txBox="1"/>
          <p:nvPr>
            <p:ph idx="4294967295" type="body"/>
          </p:nvPr>
        </p:nvSpPr>
        <p:spPr>
          <a:xfrm>
            <a:off x="386559" y="1357776"/>
            <a:ext cx="1653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9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Develop</a:t>
            </a:r>
            <a:endParaRPr sz="19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3" name="Google Shape;683;g13e3fc0df32_0_1109"/>
          <p:cNvSpPr txBox="1"/>
          <p:nvPr>
            <p:ph idx="4294967295" type="body"/>
          </p:nvPr>
        </p:nvSpPr>
        <p:spPr>
          <a:xfrm>
            <a:off x="324202" y="2035898"/>
            <a:ext cx="17631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‣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 or CLI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‣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Modular SQL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‣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DDL/DML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8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‣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Pre-built packages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4" name="Google Shape;684;g13e3fc0df32_0_1109"/>
          <p:cNvSpPr txBox="1"/>
          <p:nvPr>
            <p:ph idx="4294967295" type="title"/>
          </p:nvPr>
        </p:nvSpPr>
        <p:spPr>
          <a:xfrm>
            <a:off x="267200" y="67050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en" sz="2520">
                <a:solidFill>
                  <a:schemeClr val="accent1"/>
                </a:solidFill>
              </a:rPr>
              <a:t>A centralized environment for collaborative development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685" name="Google Shape;685;g13e3fc0df32_0_1109"/>
          <p:cNvSpPr txBox="1"/>
          <p:nvPr>
            <p:ph idx="4294967295" type="title"/>
          </p:nvPr>
        </p:nvSpPr>
        <p:spPr>
          <a:xfrm>
            <a:off x="2285575" y="739675"/>
            <a:ext cx="2982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5185"/>
              <a:buNone/>
            </a:pPr>
            <a:r>
              <a:rPr lang="en" sz="1200">
                <a:solidFill>
                  <a:srgbClr val="0944A1"/>
                </a:solidFill>
              </a:rPr>
              <a:t>Develop faster with SELECT statements</a:t>
            </a:r>
            <a:endParaRPr sz="1200">
              <a:solidFill>
                <a:srgbClr val="0944A1"/>
              </a:solidFill>
            </a:endParaRPr>
          </a:p>
          <a:p>
            <a:pPr indent="-2971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ct val="100000"/>
              <a:buFont typeface="Raleway Medium"/>
              <a:buChar char="●"/>
            </a:pPr>
            <a:r>
              <a:rPr b="0"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Express business logic in SQL</a:t>
            </a:r>
            <a:endParaRPr b="0"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71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ct val="100000"/>
              <a:buFont typeface="Raleway Medium"/>
              <a:buChar char="●"/>
            </a:pPr>
            <a:r>
              <a:rPr b="0"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Repeatable builds</a:t>
            </a:r>
            <a:endParaRPr b="0"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71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ct val="100000"/>
              <a:buFont typeface="Raleway Medium"/>
              <a:buChar char="●"/>
            </a:pPr>
            <a:r>
              <a:rPr b="0"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Customizable materializations</a:t>
            </a:r>
            <a:br>
              <a:rPr b="0"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b="0"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686" name="Google Shape;686;g13e3fc0df32_0_1109"/>
          <p:cNvSpPr txBox="1"/>
          <p:nvPr>
            <p:ph idx="4294967295" type="title"/>
          </p:nvPr>
        </p:nvSpPr>
        <p:spPr>
          <a:xfrm>
            <a:off x="5039575" y="741325"/>
            <a:ext cx="3955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5185"/>
              <a:buNone/>
            </a:pPr>
            <a:r>
              <a:t/>
            </a:r>
            <a:endParaRPr b="0"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5185"/>
              <a:buNone/>
            </a:pPr>
            <a:r>
              <a:rPr lang="en" sz="1200">
                <a:solidFill>
                  <a:srgbClr val="0944A1"/>
                </a:solidFill>
              </a:rPr>
              <a:t>Develop faster without having to think about run order</a:t>
            </a:r>
            <a:endParaRPr sz="1200">
              <a:solidFill>
                <a:srgbClr val="0944A1"/>
              </a:solidFill>
            </a:endParaRPr>
          </a:p>
          <a:p>
            <a:pPr indent="-2971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ct val="100000"/>
              <a:buFont typeface="Raleway Medium"/>
              <a:buChar char="●"/>
            </a:pPr>
            <a:r>
              <a:rPr b="0"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Run the same code in dev, test, and prod</a:t>
            </a:r>
            <a:br>
              <a:rPr b="0"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b="0"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– the correct schema is resolved for you</a:t>
            </a:r>
            <a:endParaRPr b="0" i="1"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29718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ct val="100000"/>
              <a:buFont typeface="Raleway Medium"/>
              <a:buChar char="●"/>
            </a:pPr>
            <a:r>
              <a:rPr b="0" lang="en" sz="12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Dependencies built automatically - you can focus on modeling, not run order</a:t>
            </a:r>
            <a:endParaRPr b="0" sz="12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687" name="Google Shape;687;g13e3fc0df32_0_1109"/>
          <p:cNvGrpSpPr/>
          <p:nvPr/>
        </p:nvGrpSpPr>
        <p:grpSpPr>
          <a:xfrm>
            <a:off x="2632025" y="2352850"/>
            <a:ext cx="2014550" cy="1772100"/>
            <a:chOff x="2632025" y="2352850"/>
            <a:chExt cx="2014550" cy="1772100"/>
          </a:xfrm>
        </p:grpSpPr>
        <p:sp>
          <p:nvSpPr>
            <p:cNvPr id="688" name="Google Shape;688;g13e3fc0df32_0_1109"/>
            <p:cNvSpPr/>
            <p:nvPr/>
          </p:nvSpPr>
          <p:spPr>
            <a:xfrm>
              <a:off x="2632025" y="2352850"/>
              <a:ext cx="2002200" cy="1772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13e3fc0df32_0_1109"/>
            <p:cNvSpPr txBox="1"/>
            <p:nvPr/>
          </p:nvSpPr>
          <p:spPr>
            <a:xfrm>
              <a:off x="2644374" y="2352850"/>
              <a:ext cx="2002200" cy="354000"/>
            </a:xfrm>
            <a:prstGeom prst="rect">
              <a:avLst/>
            </a:prstGeom>
            <a:solidFill>
              <a:srgbClr val="0944A1"/>
            </a:solidFill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orders.sql</a:t>
              </a:r>
              <a:endParaRPr b="1" i="0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90" name="Google Shape;690;g13e3fc0df32_0_1109"/>
            <p:cNvSpPr txBox="1"/>
            <p:nvPr/>
          </p:nvSpPr>
          <p:spPr>
            <a:xfrm>
              <a:off x="2644375" y="2878375"/>
              <a:ext cx="2002200" cy="12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10000"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944A1"/>
                  </a:solidFill>
                  <a:highlight>
                    <a:srgbClr val="FFFFF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select *</a:t>
              </a:r>
              <a:endParaRPr b="0" i="0" sz="120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944A1"/>
                  </a:solidFill>
                  <a:highlight>
                    <a:srgbClr val="FFFFF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from </a:t>
              </a:r>
              <a:r>
                <a:rPr b="1" i="0" lang="en" sz="1200" u="none" cap="none" strike="noStrike">
                  <a:solidFill>
                    <a:schemeClr val="lt1"/>
                  </a:solidFill>
                  <a:highlight>
                    <a:srgbClr val="0944A1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{{ ref(‘stg_orders’) }}</a:t>
              </a:r>
              <a:br>
                <a:rPr b="0" i="0" lang="en" sz="1200" u="none" cap="none" strike="noStrike">
                  <a:solidFill>
                    <a:srgbClr val="0944A1"/>
                  </a:solidFill>
                  <a:highlight>
                    <a:srgbClr val="FFFFFF"/>
                  </a:highlight>
                  <a:latin typeface="Roboto Mono"/>
                  <a:ea typeface="Roboto Mono"/>
                  <a:cs typeface="Roboto Mono"/>
                  <a:sym typeface="Roboto Mono"/>
                </a:rPr>
              </a:br>
              <a:r>
                <a:rPr b="0" i="0" lang="en" sz="1200" u="none" cap="none" strike="noStrike">
                  <a:solidFill>
                    <a:srgbClr val="0944A1"/>
                  </a:solidFill>
                  <a:highlight>
                    <a:srgbClr val="FFFFFF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where is_deleted = false</a:t>
              </a:r>
              <a:endParaRPr b="0" i="0" sz="120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cxnSp>
        <p:nvCxnSpPr>
          <p:cNvPr id="691" name="Google Shape;691;g13e3fc0df32_0_1109"/>
          <p:cNvCxnSpPr>
            <a:stCxn id="690" idx="3"/>
          </p:cNvCxnSpPr>
          <p:nvPr/>
        </p:nvCxnSpPr>
        <p:spPr>
          <a:xfrm flipH="1" rot="10800000">
            <a:off x="4646575" y="2937025"/>
            <a:ext cx="788700" cy="553200"/>
          </a:xfrm>
          <a:prstGeom prst="straightConnector1">
            <a:avLst/>
          </a:prstGeom>
          <a:noFill/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2" name="Google Shape;692;g13e3fc0df32_0_1109"/>
          <p:cNvCxnSpPr>
            <a:stCxn id="690" idx="3"/>
          </p:cNvCxnSpPr>
          <p:nvPr/>
        </p:nvCxnSpPr>
        <p:spPr>
          <a:xfrm>
            <a:off x="4646575" y="3490225"/>
            <a:ext cx="788700" cy="727800"/>
          </a:xfrm>
          <a:prstGeom prst="straightConnector1">
            <a:avLst/>
          </a:prstGeom>
          <a:noFill/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3" name="Google Shape;693;g13e3fc0df32_0_1109"/>
          <p:cNvCxnSpPr/>
          <p:nvPr/>
        </p:nvCxnSpPr>
        <p:spPr>
          <a:xfrm>
            <a:off x="2231875" y="1019625"/>
            <a:ext cx="11400" cy="36708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4" name="Google Shape;694;g13e3fc0df32_0_1109"/>
          <p:cNvGrpSpPr/>
          <p:nvPr/>
        </p:nvGrpSpPr>
        <p:grpSpPr>
          <a:xfrm>
            <a:off x="5480504" y="2146284"/>
            <a:ext cx="3226356" cy="1285225"/>
            <a:chOff x="2632025" y="2352847"/>
            <a:chExt cx="3769548" cy="1514703"/>
          </a:xfrm>
        </p:grpSpPr>
        <p:sp>
          <p:nvSpPr>
            <p:cNvPr id="695" name="Google Shape;695;g13e3fc0df32_0_1109"/>
            <p:cNvSpPr/>
            <p:nvPr/>
          </p:nvSpPr>
          <p:spPr>
            <a:xfrm>
              <a:off x="2632025" y="2352850"/>
              <a:ext cx="3757200" cy="151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13e3fc0df32_0_1109"/>
            <p:cNvSpPr txBox="1"/>
            <p:nvPr/>
          </p:nvSpPr>
          <p:spPr>
            <a:xfrm>
              <a:off x="2644373" y="2352847"/>
              <a:ext cx="3757200" cy="417300"/>
            </a:xfrm>
            <a:prstGeom prst="rect">
              <a:avLst/>
            </a:prstGeom>
            <a:solidFill>
              <a:srgbClr val="0944A1"/>
            </a:solidFill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Runs in dev Warehouse as</a:t>
              </a:r>
              <a:endParaRPr b="1" i="0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697" name="Google Shape;697;g13e3fc0df32_0_1109"/>
            <p:cNvSpPr txBox="1"/>
            <p:nvPr/>
          </p:nvSpPr>
          <p:spPr>
            <a:xfrm>
              <a:off x="2644373" y="2878378"/>
              <a:ext cx="3757200" cy="9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10000"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"/>
                <a:buFont typeface="Arial"/>
                <a:buNone/>
              </a:pP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create table </a:t>
              </a:r>
              <a:r>
                <a:rPr b="1" i="0" lang="en" sz="960" u="none" cap="none" strike="noStrike">
                  <a:solidFill>
                    <a:schemeClr val="lt1"/>
                  </a:solidFill>
                  <a:highlight>
                    <a:srgbClr val="0944A1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analytics.dev.orders</a:t>
              </a: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as (</a:t>
              </a:r>
              <a:endParaRPr b="0" i="0" sz="96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"/>
                <a:buFont typeface="Arial"/>
                <a:buNone/>
              </a:pPr>
              <a:r>
                <a:t/>
              </a:r>
              <a:endParaRPr b="0" i="0" sz="96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"/>
                <a:buFont typeface="Arial"/>
                <a:buNone/>
              </a:pP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select * from </a:t>
              </a:r>
              <a:r>
                <a:rPr b="1" i="0" lang="en" sz="960" u="none" cap="none" strike="noStrike">
                  <a:solidFill>
                    <a:schemeClr val="lt1"/>
                  </a:solidFill>
                  <a:highlight>
                    <a:srgbClr val="0944A1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analytics.dev.stg_orders</a:t>
              </a:r>
              <a:b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</a:b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where is_deleted = false</a:t>
              </a:r>
              <a:endParaRPr b="0" i="0" sz="96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"/>
                <a:buFont typeface="Arial"/>
                <a:buNone/>
              </a:pP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b="0" i="0" sz="120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698" name="Google Shape;698;g13e3fc0df32_0_1109"/>
          <p:cNvGrpSpPr/>
          <p:nvPr/>
        </p:nvGrpSpPr>
        <p:grpSpPr>
          <a:xfrm>
            <a:off x="5480504" y="3490234"/>
            <a:ext cx="3226356" cy="1285225"/>
            <a:chOff x="2632025" y="2352847"/>
            <a:chExt cx="3769548" cy="1514703"/>
          </a:xfrm>
        </p:grpSpPr>
        <p:sp>
          <p:nvSpPr>
            <p:cNvPr id="699" name="Google Shape;699;g13e3fc0df32_0_1109"/>
            <p:cNvSpPr/>
            <p:nvPr/>
          </p:nvSpPr>
          <p:spPr>
            <a:xfrm>
              <a:off x="2632025" y="2352850"/>
              <a:ext cx="3757200" cy="151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13e3fc0df32_0_1109"/>
            <p:cNvSpPr txBox="1"/>
            <p:nvPr/>
          </p:nvSpPr>
          <p:spPr>
            <a:xfrm>
              <a:off x="2644373" y="2352847"/>
              <a:ext cx="3757200" cy="417300"/>
            </a:xfrm>
            <a:prstGeom prst="rect">
              <a:avLst/>
            </a:prstGeom>
            <a:solidFill>
              <a:srgbClr val="0944A1"/>
            </a:solidFill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Runs in prod Warehouse as</a:t>
              </a:r>
              <a:endParaRPr b="1" i="0" sz="11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01" name="Google Shape;701;g13e3fc0df32_0_1109"/>
            <p:cNvSpPr txBox="1"/>
            <p:nvPr/>
          </p:nvSpPr>
          <p:spPr>
            <a:xfrm>
              <a:off x="2644373" y="2878378"/>
              <a:ext cx="3757200" cy="9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10000"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"/>
                <a:buFont typeface="Arial"/>
                <a:buNone/>
              </a:pP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create table </a:t>
              </a:r>
              <a:r>
                <a:rPr b="1" i="0" lang="en" sz="960" u="none" cap="none" strike="noStrike">
                  <a:solidFill>
                    <a:schemeClr val="lt1"/>
                  </a:solidFill>
                  <a:highlight>
                    <a:srgbClr val="0944A1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analytics.prod.orders</a:t>
              </a: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as (</a:t>
              </a:r>
              <a:endParaRPr b="0" i="0" sz="96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"/>
                <a:buFont typeface="Arial"/>
                <a:buNone/>
              </a:pPr>
              <a:r>
                <a:t/>
              </a:r>
              <a:endParaRPr b="0" i="0" sz="96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"/>
                <a:buFont typeface="Arial"/>
                <a:buNone/>
              </a:pP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select * from </a:t>
              </a:r>
              <a:r>
                <a:rPr b="1" i="0" lang="en" sz="960" u="none" cap="none" strike="noStrike">
                  <a:solidFill>
                    <a:schemeClr val="lt1"/>
                  </a:solidFill>
                  <a:highlight>
                    <a:srgbClr val="0944A1"/>
                  </a:highlight>
                  <a:latin typeface="Roboto Mono"/>
                  <a:ea typeface="Roboto Mono"/>
                  <a:cs typeface="Roboto Mono"/>
                  <a:sym typeface="Roboto Mono"/>
                </a:rPr>
                <a:t>analytics.prod.stg_orders</a:t>
              </a:r>
              <a:b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</a:b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where is_deleted = false</a:t>
              </a:r>
              <a:endParaRPr b="0" i="0" sz="96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"/>
                <a:buFont typeface="Arial"/>
                <a:buNone/>
              </a:pPr>
              <a:r>
                <a:rPr b="0" i="0" lang="en" sz="960" u="none" cap="none" strike="noStrike">
                  <a:solidFill>
                    <a:srgbClr val="0944A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b="0" i="0" sz="1200" u="none" cap="none" strike="noStrike">
                <a:solidFill>
                  <a:srgbClr val="0944A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702" name="Google Shape;702;g13e3fc0df32_0_1109"/>
          <p:cNvSpPr/>
          <p:nvPr/>
        </p:nvSpPr>
        <p:spPr>
          <a:xfrm>
            <a:off x="313075" y="1813900"/>
            <a:ext cx="1763100" cy="1522500"/>
          </a:xfrm>
          <a:prstGeom prst="flowChartAlternate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13e3fc0df32_0_1109"/>
          <p:cNvSpPr txBox="1"/>
          <p:nvPr>
            <p:ph idx="4294967295" type="body"/>
          </p:nvPr>
        </p:nvSpPr>
        <p:spPr>
          <a:xfrm>
            <a:off x="257661" y="1985198"/>
            <a:ext cx="18657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IDE or CLI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Modular SQL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No DDL/DML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Pre-built packages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3e3fc0df32_0_1207"/>
          <p:cNvSpPr txBox="1"/>
          <p:nvPr>
            <p:ph idx="4294967295" type="body"/>
          </p:nvPr>
        </p:nvSpPr>
        <p:spPr>
          <a:xfrm>
            <a:off x="386559" y="1281576"/>
            <a:ext cx="1653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900">
                <a:latin typeface="Raleway Medium"/>
                <a:ea typeface="Raleway Medium"/>
                <a:cs typeface="Raleway Medium"/>
                <a:sym typeface="Raleway Medium"/>
              </a:rPr>
              <a:t>Test</a:t>
            </a:r>
            <a:endParaRPr sz="19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09" name="Google Shape;709;g13e3fc0df32_0_1207"/>
          <p:cNvSpPr txBox="1"/>
          <p:nvPr>
            <p:ph idx="4294967295" type="title"/>
          </p:nvPr>
        </p:nvSpPr>
        <p:spPr>
          <a:xfrm>
            <a:off x="267200" y="67050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en" sz="2520">
                <a:solidFill>
                  <a:schemeClr val="accent1"/>
                </a:solidFill>
              </a:rPr>
              <a:t>A centralized environment for collaborative development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710" name="Google Shape;710;g13e3fc0df32_0_1207"/>
          <p:cNvSpPr txBox="1"/>
          <p:nvPr>
            <p:ph idx="4294967295" type="body"/>
          </p:nvPr>
        </p:nvSpPr>
        <p:spPr>
          <a:xfrm>
            <a:off x="2440750" y="2035900"/>
            <a:ext cx="3031200" cy="22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44A1"/>
              </a:buClr>
              <a:buSzPts val="1300"/>
              <a:buChar char="●"/>
            </a:pPr>
            <a:r>
              <a:rPr lang="en" sz="130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</a:t>
            </a:r>
            <a:r>
              <a:rPr b="1" lang="en" sz="130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assumptions</a:t>
            </a:r>
            <a:r>
              <a:rPr lang="en" sz="130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about data, and the </a:t>
            </a:r>
            <a:r>
              <a:rPr b="1" lang="en" sz="130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validity</a:t>
            </a:r>
            <a:r>
              <a:rPr lang="en" sz="130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transformations</a:t>
            </a:r>
            <a:endParaRPr sz="1300">
              <a:solidFill>
                <a:srgbClr val="0944A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944A1"/>
              </a:buClr>
              <a:buSzPts val="1300"/>
              <a:buChar char="●"/>
            </a:pPr>
            <a:r>
              <a:rPr b="1" lang="en" sz="130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 out of the box</a:t>
            </a:r>
            <a:r>
              <a:rPr lang="en" sz="130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tests</a:t>
            </a:r>
            <a:endParaRPr sz="1300">
              <a:solidFill>
                <a:srgbClr val="0944A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944A1"/>
              </a:buClr>
              <a:buSzPts val="1300"/>
              <a:buFont typeface="Source Sans Pro"/>
              <a:buChar char="●"/>
            </a:pPr>
            <a:r>
              <a:rPr lang="en" sz="130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Learn about issues before stakeholders with fail/warn alerting</a:t>
            </a:r>
            <a:endParaRPr b="1" sz="1300">
              <a:solidFill>
                <a:srgbClr val="0944A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1" name="Google Shape;711;g13e3fc0df32_0_1207"/>
          <p:cNvSpPr txBox="1"/>
          <p:nvPr>
            <p:ph idx="4294967295" type="title"/>
          </p:nvPr>
        </p:nvSpPr>
        <p:spPr>
          <a:xfrm>
            <a:off x="2440750" y="1183025"/>
            <a:ext cx="29292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636"/>
              <a:buNone/>
            </a:pPr>
            <a:r>
              <a:rPr b="1" lang="en" sz="220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Preserve quality</a:t>
            </a:r>
            <a:r>
              <a:rPr lang="en" sz="2200">
                <a:solidFill>
                  <a:srgbClr val="0944A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by testing in-line</a:t>
            </a:r>
            <a:endParaRPr sz="2200">
              <a:solidFill>
                <a:srgbClr val="0944A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712" name="Google Shape;712;g13e3fc0df32_0_1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3000" y="2846383"/>
            <a:ext cx="3031200" cy="161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13" name="Google Shape;713;g13e3fc0df32_0_1207"/>
          <p:cNvCxnSpPr/>
          <p:nvPr/>
        </p:nvCxnSpPr>
        <p:spPr>
          <a:xfrm>
            <a:off x="2231875" y="1019625"/>
            <a:ext cx="11400" cy="36708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14" name="Google Shape;714;g13e3fc0df32_0_1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125" y="867225"/>
            <a:ext cx="3306600" cy="177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5" name="Google Shape;715;g13e3fc0df32_0_1207"/>
          <p:cNvSpPr/>
          <p:nvPr/>
        </p:nvSpPr>
        <p:spPr>
          <a:xfrm>
            <a:off x="320675" y="1714150"/>
            <a:ext cx="1763100" cy="1522500"/>
          </a:xfrm>
          <a:prstGeom prst="flowChartAlternateProcess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13e3fc0df32_0_1207"/>
          <p:cNvSpPr txBox="1"/>
          <p:nvPr>
            <p:ph idx="4294967295" type="body"/>
          </p:nvPr>
        </p:nvSpPr>
        <p:spPr>
          <a:xfrm>
            <a:off x="244487" y="1936148"/>
            <a:ext cx="18657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Schema tests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Data value testing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Pre-packaged tests for complex logic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3e3fc0df32_0_1235"/>
          <p:cNvSpPr txBox="1"/>
          <p:nvPr>
            <p:ph idx="4294967295" type="body"/>
          </p:nvPr>
        </p:nvSpPr>
        <p:spPr>
          <a:xfrm>
            <a:off x="384184" y="1311976"/>
            <a:ext cx="1653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9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Deploy</a:t>
            </a:r>
            <a:endParaRPr sz="19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22" name="Google Shape;722;g13e3fc0df32_0_1235"/>
          <p:cNvSpPr txBox="1"/>
          <p:nvPr>
            <p:ph idx="4294967295" type="body"/>
          </p:nvPr>
        </p:nvSpPr>
        <p:spPr>
          <a:xfrm>
            <a:off x="324202" y="2035898"/>
            <a:ext cx="17631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‣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scheduling 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‣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CI/CD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‣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control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Char char="‣"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Logging &amp; alerting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3" name="Google Shape;723;g13e3fc0df32_0_1235"/>
          <p:cNvSpPr txBox="1"/>
          <p:nvPr>
            <p:ph idx="4294967295" type="title"/>
          </p:nvPr>
        </p:nvSpPr>
        <p:spPr>
          <a:xfrm>
            <a:off x="267200" y="67050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en" sz="2520">
                <a:solidFill>
                  <a:schemeClr val="accent1"/>
                </a:solidFill>
              </a:rPr>
              <a:t>A centralized environment for collaborative development</a:t>
            </a:r>
            <a:endParaRPr sz="2520">
              <a:solidFill>
                <a:schemeClr val="accent1"/>
              </a:solidFill>
            </a:endParaRPr>
          </a:p>
        </p:txBody>
      </p:sp>
      <p:pic>
        <p:nvPicPr>
          <p:cNvPr id="724" name="Google Shape;724;g13e3fc0df32_0_1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7975" y="1534251"/>
            <a:ext cx="6120751" cy="36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13e3fc0df32_0_1235"/>
          <p:cNvSpPr txBox="1"/>
          <p:nvPr>
            <p:ph idx="4294967295" type="body"/>
          </p:nvPr>
        </p:nvSpPr>
        <p:spPr>
          <a:xfrm>
            <a:off x="2758992" y="1809401"/>
            <a:ext cx="13209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 sz="1400">
                <a:latin typeface="Source Sans Pro"/>
                <a:ea typeface="Source Sans Pro"/>
                <a:cs typeface="Source Sans Pro"/>
                <a:sym typeface="Source Sans Pro"/>
              </a:rPr>
              <a:t>Version Control</a:t>
            </a:r>
            <a:endParaRPr b="1"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6" name="Google Shape;726;g13e3fc0df32_0_1235"/>
          <p:cNvSpPr txBox="1"/>
          <p:nvPr>
            <p:ph idx="4294967295" type="body"/>
          </p:nvPr>
        </p:nvSpPr>
        <p:spPr>
          <a:xfrm>
            <a:off x="2710542" y="3108317"/>
            <a:ext cx="1320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Integrate with git provider of choice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7" name="Google Shape;727;g13e3fc0df32_0_1235"/>
          <p:cNvSpPr txBox="1"/>
          <p:nvPr>
            <p:ph idx="4294967295" type="body"/>
          </p:nvPr>
        </p:nvSpPr>
        <p:spPr>
          <a:xfrm>
            <a:off x="4809341" y="1809401"/>
            <a:ext cx="13209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 sz="1400">
                <a:latin typeface="Source Sans Pro"/>
                <a:ea typeface="Source Sans Pro"/>
                <a:cs typeface="Source Sans Pro"/>
                <a:sym typeface="Source Sans Pro"/>
              </a:rPr>
              <a:t>Continuous Integration</a:t>
            </a:r>
            <a:endParaRPr b="1"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8" name="Google Shape;728;g13e3fc0df32_0_1235"/>
          <p:cNvSpPr txBox="1"/>
          <p:nvPr>
            <p:ph idx="4294967295" type="body"/>
          </p:nvPr>
        </p:nvSpPr>
        <p:spPr>
          <a:xfrm>
            <a:off x="6859693" y="1792530"/>
            <a:ext cx="1320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 sz="1400">
                <a:latin typeface="Source Sans Pro"/>
                <a:ea typeface="Source Sans Pro"/>
                <a:cs typeface="Source Sans Pro"/>
                <a:sym typeface="Source Sans Pro"/>
              </a:rPr>
              <a:t>Continuous Deployment</a:t>
            </a:r>
            <a:endParaRPr b="1"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9" name="Google Shape;729;g13e3fc0df32_0_1235"/>
          <p:cNvSpPr txBox="1"/>
          <p:nvPr>
            <p:ph idx="4294967295" type="body"/>
          </p:nvPr>
        </p:nvSpPr>
        <p:spPr>
          <a:xfrm>
            <a:off x="4809341" y="3108321"/>
            <a:ext cx="13209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Minimize wasteful runs by testing only changes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0" name="Google Shape;730;g13e3fc0df32_0_1235"/>
          <p:cNvSpPr txBox="1"/>
          <p:nvPr>
            <p:ph idx="4294967295" type="body"/>
          </p:nvPr>
        </p:nvSpPr>
        <p:spPr>
          <a:xfrm>
            <a:off x="7055470" y="3089539"/>
            <a:ext cx="9171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Job scheduling and alerting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31" name="Google Shape;731;g13e3fc0df32_0_1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429" y="2352294"/>
            <a:ext cx="1442062" cy="74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13e3fc0df32_0_1235"/>
          <p:cNvPicPr preferRelativeResize="0"/>
          <p:nvPr/>
        </p:nvPicPr>
        <p:blipFill rotWithShape="1">
          <a:blip r:embed="rId5">
            <a:alphaModFix/>
          </a:blip>
          <a:srcRect b="31487" l="9387" r="43628" t="7606"/>
          <a:stretch/>
        </p:blipFill>
        <p:spPr>
          <a:xfrm>
            <a:off x="4739109" y="2441948"/>
            <a:ext cx="1442068" cy="598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33" name="Google Shape;733;g13e3fc0df32_0_1235"/>
          <p:cNvSpPr txBox="1"/>
          <p:nvPr>
            <p:ph idx="4294967295" type="body"/>
          </p:nvPr>
        </p:nvSpPr>
        <p:spPr>
          <a:xfrm>
            <a:off x="4598095" y="4457808"/>
            <a:ext cx="1890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 sz="1250">
                <a:latin typeface="Source Sans Pro"/>
                <a:ea typeface="Source Sans Pro"/>
                <a:cs typeface="Source Sans Pro"/>
                <a:sym typeface="Source Sans Pro"/>
              </a:rPr>
              <a:t>Logging &amp; Alerting</a:t>
            </a:r>
            <a:endParaRPr b="1" sz="125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34" name="Google Shape;734;g13e3fc0df32_0_12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8073" y="2352294"/>
            <a:ext cx="1492026" cy="7439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35" name="Google Shape;735;g13e3fc0df32_0_1235"/>
          <p:cNvSpPr txBox="1"/>
          <p:nvPr>
            <p:ph idx="4294967295" type="title"/>
          </p:nvPr>
        </p:nvSpPr>
        <p:spPr>
          <a:xfrm>
            <a:off x="2536500" y="987075"/>
            <a:ext cx="61209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lang="en" sz="1850">
                <a:solidFill>
                  <a:srgbClr val="0944A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Deploy seamlessly</a:t>
            </a:r>
            <a:r>
              <a:rPr lang="en" sz="1850">
                <a:solidFill>
                  <a:srgbClr val="0944A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 with version control and CI/CD</a:t>
            </a:r>
            <a:endParaRPr sz="1580">
              <a:solidFill>
                <a:srgbClr val="0944A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736" name="Google Shape;736;g13e3fc0df32_0_1235"/>
          <p:cNvCxnSpPr/>
          <p:nvPr/>
        </p:nvCxnSpPr>
        <p:spPr>
          <a:xfrm>
            <a:off x="2231875" y="1019625"/>
            <a:ext cx="11400" cy="36708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7" name="Google Shape;737;g13e3fc0df32_0_1235"/>
          <p:cNvSpPr/>
          <p:nvPr/>
        </p:nvSpPr>
        <p:spPr>
          <a:xfrm>
            <a:off x="285425" y="1809400"/>
            <a:ext cx="1763100" cy="1522500"/>
          </a:xfrm>
          <a:prstGeom prst="flowChartAlternate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13e3fc0df32_0_1235"/>
          <p:cNvSpPr txBox="1"/>
          <p:nvPr>
            <p:ph idx="4294967295" type="body"/>
          </p:nvPr>
        </p:nvSpPr>
        <p:spPr>
          <a:xfrm>
            <a:off x="234127" y="1996598"/>
            <a:ext cx="18657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Job scheduling 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CI/CD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Version control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Logging &amp; alerting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3e3fc0df32_0_1174"/>
          <p:cNvSpPr txBox="1"/>
          <p:nvPr>
            <p:ph idx="4294967295" type="body"/>
          </p:nvPr>
        </p:nvSpPr>
        <p:spPr>
          <a:xfrm>
            <a:off x="462759" y="1433976"/>
            <a:ext cx="1653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900">
                <a:solidFill>
                  <a:srgbClr val="0944A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Document</a:t>
            </a:r>
            <a:endParaRPr sz="1900">
              <a:solidFill>
                <a:srgbClr val="0944A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744" name="Google Shape;744;g13e3fc0df32_0_1174"/>
          <p:cNvSpPr txBox="1"/>
          <p:nvPr>
            <p:ph idx="4294967295" type="title"/>
          </p:nvPr>
        </p:nvSpPr>
        <p:spPr>
          <a:xfrm>
            <a:off x="267200" y="67050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en" sz="2520">
                <a:solidFill>
                  <a:schemeClr val="accent1"/>
                </a:solidFill>
              </a:rPr>
              <a:t>A centralized environment for collaborative development</a:t>
            </a:r>
            <a:endParaRPr sz="2520">
              <a:solidFill>
                <a:schemeClr val="accent1"/>
              </a:solidFill>
            </a:endParaRPr>
          </a:p>
        </p:txBody>
      </p:sp>
      <p:sp>
        <p:nvSpPr>
          <p:cNvPr id="745" name="Google Shape;745;g13e3fc0df32_0_1174"/>
          <p:cNvSpPr txBox="1"/>
          <p:nvPr>
            <p:ph idx="4294967295" type="title"/>
          </p:nvPr>
        </p:nvSpPr>
        <p:spPr>
          <a:xfrm>
            <a:off x="2271100" y="2856725"/>
            <a:ext cx="18018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lang="en" sz="1200">
                <a:solidFill>
                  <a:srgbClr val="0944A1"/>
                </a:solidFill>
                <a:latin typeface="Open Sans"/>
                <a:ea typeface="Open Sans"/>
                <a:cs typeface="Open Sans"/>
                <a:sym typeface="Open Sans"/>
              </a:rPr>
              <a:t>Fully </a:t>
            </a:r>
            <a:r>
              <a:rPr lang="en" sz="1200">
                <a:solidFill>
                  <a:srgbClr val="0944A1"/>
                </a:solidFill>
                <a:latin typeface="Open Sans"/>
                <a:ea typeface="Open Sans"/>
                <a:cs typeface="Open Sans"/>
                <a:sym typeface="Open Sans"/>
              </a:rPr>
              <a:t>self-documenting</a:t>
            </a:r>
            <a:r>
              <a:rPr b="0" lang="en" sz="1200">
                <a:solidFill>
                  <a:srgbClr val="0944A1"/>
                </a:solidFill>
                <a:latin typeface="Open Sans"/>
                <a:ea typeface="Open Sans"/>
                <a:cs typeface="Open Sans"/>
                <a:sym typeface="Open Sans"/>
              </a:rPr>
              <a:t>, including graph visualization and data dictionaries.</a:t>
            </a:r>
            <a:br>
              <a:rPr b="0" lang="en" sz="1200">
                <a:solidFill>
                  <a:srgbClr val="0944A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0944A1"/>
              </a:solidFill>
            </a:endParaRPr>
          </a:p>
        </p:txBody>
      </p:sp>
      <p:pic>
        <p:nvPicPr>
          <p:cNvPr id="746" name="Google Shape;746;g13e3fc0df32_0_1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300" y="1074750"/>
            <a:ext cx="3975900" cy="1230300"/>
          </a:xfrm>
          <a:prstGeom prst="roundRect">
            <a:avLst>
              <a:gd fmla="val 8760" name="adj"/>
            </a:avLst>
          </a:prstGeom>
          <a:noFill/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7" name="Google Shape;747;g13e3fc0df32_0_1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5550" y="2704325"/>
            <a:ext cx="4007700" cy="2026800"/>
          </a:xfrm>
          <a:prstGeom prst="roundRect">
            <a:avLst>
              <a:gd fmla="val 10343" name="adj"/>
            </a:avLst>
          </a:prstGeom>
          <a:noFill/>
          <a:ln cap="flat" cmpd="sng" w="9525">
            <a:solidFill>
              <a:srgbClr val="0944A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8" name="Google Shape;748;g13e3fc0df32_0_1174"/>
          <p:cNvSpPr txBox="1"/>
          <p:nvPr>
            <p:ph idx="4294967295" type="title"/>
          </p:nvPr>
        </p:nvSpPr>
        <p:spPr>
          <a:xfrm>
            <a:off x="2271088" y="541350"/>
            <a:ext cx="18018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b="0" lang="en" sz="1200">
                <a:solidFill>
                  <a:srgbClr val="0944A1"/>
                </a:solidFill>
                <a:latin typeface="Open Sans"/>
                <a:ea typeface="Open Sans"/>
                <a:cs typeface="Open Sans"/>
                <a:sym typeface="Open Sans"/>
              </a:rPr>
              <a:t>dbt Docs: Single source of truth for </a:t>
            </a:r>
            <a:r>
              <a:rPr lang="en" sz="1200">
                <a:solidFill>
                  <a:srgbClr val="0944A1"/>
                </a:solidFill>
                <a:latin typeface="Open Sans"/>
                <a:ea typeface="Open Sans"/>
                <a:cs typeface="Open Sans"/>
                <a:sym typeface="Open Sans"/>
              </a:rPr>
              <a:t>data lineage</a:t>
            </a:r>
            <a:endParaRPr sz="1200">
              <a:solidFill>
                <a:srgbClr val="0944A1"/>
              </a:solidFill>
            </a:endParaRPr>
          </a:p>
        </p:txBody>
      </p:sp>
      <p:cxnSp>
        <p:nvCxnSpPr>
          <p:cNvPr id="749" name="Google Shape;749;g13e3fc0df32_0_1174"/>
          <p:cNvCxnSpPr/>
          <p:nvPr/>
        </p:nvCxnSpPr>
        <p:spPr>
          <a:xfrm>
            <a:off x="2231875" y="1019625"/>
            <a:ext cx="11400" cy="367080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0" name="Google Shape;750;g13e3fc0df32_0_1174"/>
          <p:cNvSpPr/>
          <p:nvPr/>
        </p:nvSpPr>
        <p:spPr>
          <a:xfrm>
            <a:off x="352653" y="1853650"/>
            <a:ext cx="1763100" cy="1522500"/>
          </a:xfrm>
          <a:prstGeom prst="flowChartAlternateProcess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13e3fc0df32_0_1174"/>
          <p:cNvSpPr txBox="1"/>
          <p:nvPr>
            <p:ph idx="4294967295" type="body"/>
          </p:nvPr>
        </p:nvSpPr>
        <p:spPr>
          <a:xfrm>
            <a:off x="236786" y="2075648"/>
            <a:ext cx="1865700" cy="15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Dependency management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Auto-generate DAG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13357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‣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Auto-updated docs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tos_CES_2021">
  <a:themeElements>
    <a:clrScheme name="New Atos Colors">
      <a:dk1>
        <a:srgbClr val="0F0F0F"/>
      </a:dk1>
      <a:lt1>
        <a:srgbClr val="FFFFFF"/>
      </a:lt1>
      <a:dk2>
        <a:srgbClr val="0F0F0F"/>
      </a:dk2>
      <a:lt2>
        <a:srgbClr val="FFFFFF"/>
      </a:lt2>
      <a:accent1>
        <a:srgbClr val="0596FF"/>
      </a:accent1>
      <a:accent2>
        <a:srgbClr val="A375FF"/>
      </a:accent2>
      <a:accent3>
        <a:srgbClr val="FF5269"/>
      </a:accent3>
      <a:accent4>
        <a:srgbClr val="00A39B"/>
      </a:accent4>
      <a:accent5>
        <a:srgbClr val="B88D00"/>
      </a:accent5>
      <a:accent6>
        <a:srgbClr val="2B2B2B"/>
      </a:accent6>
      <a:hlink>
        <a:srgbClr val="0596FF"/>
      </a:hlink>
      <a:folHlink>
        <a:srgbClr val="68C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DBC019E29B54CA9475F550774ABCE" ma:contentTypeVersion="10" ma:contentTypeDescription="Create a new document." ma:contentTypeScope="" ma:versionID="378e969f16369ba1bec93e7dbc482ad1">
  <xsd:schema xmlns:xsd="http://www.w3.org/2001/XMLSchema" xmlns:xs="http://www.w3.org/2001/XMLSchema" xmlns:p="http://schemas.microsoft.com/office/2006/metadata/properties" xmlns:ns2="4a6f53d2-dbca-4e42-8e6d-678061c443b4" xmlns:ns3="c15d0ef2-9615-4be6-90ff-b7364144630d" targetNamespace="http://schemas.microsoft.com/office/2006/metadata/properties" ma:root="true" ma:fieldsID="0163bbc0cc31b9a0708d5ad899a91cf3" ns2:_="" ns3:_="">
    <xsd:import namespace="4a6f53d2-dbca-4e42-8e6d-678061c443b4"/>
    <xsd:import namespace="c15d0ef2-9615-4be6-90ff-b736414463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6f53d2-dbca-4e42-8e6d-678061c443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7b9b32fe-e30a-4075-984f-258a94257d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d0ef2-9615-4be6-90ff-b7364144630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33e580d6-ad6b-4897-bdd6-cd0cc0f69d68}" ma:internalName="TaxCatchAll" ma:showField="CatchAllData" ma:web="c15d0ef2-9615-4be6-90ff-b736414463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5d0ef2-9615-4be6-90ff-b7364144630d" xsi:nil="true"/>
    <lcf76f155ced4ddcb4097134ff3c332f xmlns="4a6f53d2-dbca-4e42-8e6d-678061c443b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CCF28D1-0CB4-471E-96C5-8B3C27A2B2B6}"/>
</file>

<file path=customXml/itemProps2.xml><?xml version="1.0" encoding="utf-8"?>
<ds:datastoreItem xmlns:ds="http://schemas.openxmlformats.org/officeDocument/2006/customXml" ds:itemID="{909518F8-1820-4014-933B-C7022E0B500C}"/>
</file>

<file path=customXml/itemProps3.xml><?xml version="1.0" encoding="utf-8"?>
<ds:datastoreItem xmlns:ds="http://schemas.openxmlformats.org/officeDocument/2006/customXml" ds:itemID="{DB038D04-38BB-46B7-814C-DAD182F821C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0x010100DBCDBC019E29B54CA9475F550774ABCE</vt:lpwstr>
  </property>
</Properties>
</file>